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4" r:id="rId3"/>
    <p:sldId id="260" r:id="rId4"/>
    <p:sldId id="261" r:id="rId5"/>
    <p:sldId id="264" r:id="rId6"/>
    <p:sldId id="256" r:id="rId7"/>
    <p:sldId id="267" r:id="rId8"/>
    <p:sldId id="269" r:id="rId9"/>
    <p:sldId id="272" r:id="rId10"/>
    <p:sldId id="27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B7A3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70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1A9553-5D82-42FC-A4F8-4000B04F71C7}" type="doc">
      <dgm:prSet loTypeId="urn:microsoft.com/office/officeart/2005/8/layout/orgChart1" loCatId="hierarchy" qsTypeId="urn:microsoft.com/office/officeart/2005/8/quickstyle/simple1" qsCatId="simple" csTypeId="urn:microsoft.com/office/officeart/2005/8/colors/colorful1" csCatId="colorful" phldr="1"/>
      <dgm:spPr/>
    </dgm:pt>
    <dgm:pt modelId="{E04BBF52-EB38-44CE-B2BD-D8D28B15C165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1000"/>
            </a:spcAft>
            <a:buClrTx/>
            <a:buSzTx/>
            <a:buFontTx/>
            <a:buNone/>
            <a:tabLst/>
          </a:pPr>
          <a:r>
            <a:rPr kumimoji="0" lang="ru-RU" sz="2000" b="1" i="0" u="none" strike="noStrike" cap="none" normalizeH="0" baseline="0" dirty="0" smtClean="0">
              <a:ln/>
              <a:effectLst/>
              <a:cs typeface="Arial" charset="0"/>
            </a:rPr>
            <a:t>Предметы труда</a:t>
          </a:r>
          <a:r>
            <a:rPr kumimoji="0" lang="ru-RU" sz="2000" b="0" i="0" u="none" strike="noStrike" cap="none" normalizeH="0" baseline="0" dirty="0" smtClean="0">
              <a:ln/>
              <a:effectLst/>
              <a:cs typeface="Arial" charset="0"/>
            </a:rPr>
            <a:t> </a:t>
          </a:r>
          <a:endParaRPr kumimoji="0" lang="ru-RU" sz="2000" b="0" i="0" u="none" strike="noStrike" cap="none" normalizeH="0" baseline="0" dirty="0" smtClean="0">
            <a:ln/>
            <a:effectLst/>
            <a:latin typeface="Arial" charset="0"/>
            <a:cs typeface="Arial" charset="0"/>
          </a:endParaRPr>
        </a:p>
      </dgm:t>
    </dgm:pt>
    <dgm:pt modelId="{DD25A328-5072-49BC-BCA3-BA0FB76AFBC6}" type="parTrans" cxnId="{62FDD10C-3279-4029-A48A-B73AA427F39D}">
      <dgm:prSet/>
      <dgm:spPr/>
      <dgm:t>
        <a:bodyPr/>
        <a:lstStyle/>
        <a:p>
          <a:endParaRPr lang="ru-RU"/>
        </a:p>
      </dgm:t>
    </dgm:pt>
    <dgm:pt modelId="{934269D8-FD4F-41F5-9B17-833C187360B6}" type="sibTrans" cxnId="{62FDD10C-3279-4029-A48A-B73AA427F39D}">
      <dgm:prSet/>
      <dgm:spPr/>
      <dgm:t>
        <a:bodyPr/>
        <a:lstStyle/>
        <a:p>
          <a:endParaRPr lang="ru-RU"/>
        </a:p>
      </dgm:t>
    </dgm:pt>
    <dgm:pt modelId="{FA032781-C8DF-41D8-B343-39405FD67733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100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cap="none" normalizeH="0" baseline="0" dirty="0" smtClean="0">
              <a:ln/>
              <a:effectLst/>
              <a:cs typeface="Arial" charset="0"/>
            </a:rPr>
            <a:t>Орудия труда</a:t>
          </a:r>
          <a:r>
            <a:rPr kumimoji="0" lang="ru-RU" sz="1800" b="0" i="0" u="none" strike="noStrike" cap="none" normalizeH="0" baseline="0" dirty="0" smtClean="0">
              <a:ln/>
              <a:effectLst/>
              <a:cs typeface="Arial" charset="0"/>
            </a:rPr>
            <a:t> </a:t>
          </a:r>
          <a:endParaRPr kumimoji="0" lang="ru-RU" sz="1800" b="0" i="0" u="none" strike="noStrike" cap="none" normalizeH="0" baseline="0" dirty="0" smtClean="0">
            <a:ln/>
            <a:effectLst/>
            <a:latin typeface="Arial" charset="0"/>
            <a:cs typeface="Arial" charset="0"/>
          </a:endParaRPr>
        </a:p>
      </dgm:t>
    </dgm:pt>
    <dgm:pt modelId="{FCDAA931-AC4A-4543-9C55-140129795E70}" type="parTrans" cxnId="{A0B26CAC-FF47-40C7-A5B1-6F31F211B892}">
      <dgm:prSet/>
      <dgm:spPr/>
      <dgm:t>
        <a:bodyPr/>
        <a:lstStyle/>
        <a:p>
          <a:endParaRPr lang="ru-RU"/>
        </a:p>
      </dgm:t>
    </dgm:pt>
    <dgm:pt modelId="{6EE1CA2A-D7F7-41C0-BDC2-00EAF6814A1B}" type="sibTrans" cxnId="{A0B26CAC-FF47-40C7-A5B1-6F31F211B892}">
      <dgm:prSet/>
      <dgm:spPr/>
      <dgm:t>
        <a:bodyPr/>
        <a:lstStyle/>
        <a:p>
          <a:endParaRPr lang="ru-RU"/>
        </a:p>
      </dgm:t>
    </dgm:pt>
    <dgm:pt modelId="{0182863D-3BD8-43EA-A96D-69E7C4631B63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100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cap="none" normalizeH="0" baseline="0" dirty="0" smtClean="0">
              <a:ln/>
              <a:effectLst/>
              <a:cs typeface="Arial" charset="0"/>
            </a:rPr>
            <a:t>Строительный процесс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1400" b="0" i="0" u="none" strike="noStrike" cap="none" normalizeH="0" baseline="0" dirty="0" smtClean="0">
            <a:ln/>
            <a:effectLst/>
            <a:latin typeface="Arial" charset="0"/>
            <a:cs typeface="Arial" charset="0"/>
          </a:endParaRPr>
        </a:p>
      </dgm:t>
    </dgm:pt>
    <dgm:pt modelId="{39E8359D-B934-4F74-9491-E4E1D5E1A5EF}" type="parTrans" cxnId="{9B219D11-7E4B-4838-BE4D-D7269448FA37}">
      <dgm:prSet/>
      <dgm:spPr/>
      <dgm:t>
        <a:bodyPr/>
        <a:lstStyle/>
        <a:p>
          <a:endParaRPr lang="ru-RU"/>
        </a:p>
      </dgm:t>
    </dgm:pt>
    <dgm:pt modelId="{4D41490A-B5D2-4941-BF41-E8497BF1C48A}" type="sibTrans" cxnId="{9B219D11-7E4B-4838-BE4D-D7269448FA37}">
      <dgm:prSet/>
      <dgm:spPr/>
      <dgm:t>
        <a:bodyPr/>
        <a:lstStyle/>
        <a:p>
          <a:endParaRPr lang="ru-RU"/>
        </a:p>
      </dgm:t>
    </dgm:pt>
    <dgm:pt modelId="{90EA8B55-323F-4058-95BB-22F5E2C9ACC3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1000"/>
            </a:spcAft>
            <a:buClrTx/>
            <a:buSzTx/>
            <a:buFontTx/>
            <a:buNone/>
            <a:tabLst/>
          </a:pPr>
          <a:r>
            <a:rPr kumimoji="0" lang="ru-RU" sz="3200" b="0" i="0" u="none" strike="noStrike" cap="none" normalizeH="0" baseline="0" dirty="0" smtClean="0">
              <a:ln/>
              <a:effectLst/>
              <a:cs typeface="Arial" charset="0"/>
            </a:rPr>
            <a:t> </a:t>
          </a:r>
          <a:r>
            <a:rPr kumimoji="0" lang="ru-RU" sz="1800" b="1" i="0" u="none" strike="noStrike" cap="none" normalizeH="0" baseline="0" dirty="0" smtClean="0">
              <a:ln/>
              <a:solidFill>
                <a:srgbClr val="FF0000"/>
              </a:solidFill>
              <a:effectLst/>
              <a:cs typeface="Arial" charset="0"/>
            </a:rPr>
            <a:t>Строительная продукция</a:t>
          </a:r>
          <a:r>
            <a:rPr kumimoji="0" lang="ru-RU" sz="1800" b="0" i="0" u="none" strike="noStrike" cap="none" normalizeH="0" baseline="0" dirty="0" smtClean="0">
              <a:ln/>
              <a:solidFill>
                <a:srgbClr val="FF0000"/>
              </a:solidFill>
              <a:effectLst/>
              <a:cs typeface="Arial" charset="0"/>
            </a:rPr>
            <a:t> </a:t>
          </a:r>
          <a:endParaRPr kumimoji="0" lang="ru-RU" sz="1800" b="0" i="0" u="none" strike="noStrike" cap="none" normalizeH="0" baseline="0" dirty="0" smtClean="0">
            <a:ln/>
            <a:solidFill>
              <a:srgbClr val="FF0000"/>
            </a:solidFill>
            <a:effectLst/>
            <a:latin typeface="Arial" charset="0"/>
            <a:cs typeface="Arial" charset="0"/>
          </a:endParaRPr>
        </a:p>
      </dgm:t>
    </dgm:pt>
    <dgm:pt modelId="{314A7218-4E9C-42B7-80BC-1FF9E1132192}" type="parTrans" cxnId="{5159B867-E181-4422-99AE-51CDD38A3DD4}">
      <dgm:prSet/>
      <dgm:spPr/>
      <dgm:t>
        <a:bodyPr/>
        <a:lstStyle/>
        <a:p>
          <a:endParaRPr lang="ru-RU"/>
        </a:p>
      </dgm:t>
    </dgm:pt>
    <dgm:pt modelId="{734FC1B9-F54B-45CE-8D5E-8883E3CC56A8}" type="sibTrans" cxnId="{5159B867-E181-4422-99AE-51CDD38A3DD4}">
      <dgm:prSet/>
      <dgm:spPr/>
      <dgm:t>
        <a:bodyPr/>
        <a:lstStyle/>
        <a:p>
          <a:endParaRPr lang="ru-RU"/>
        </a:p>
      </dgm:t>
    </dgm:pt>
    <dgm:pt modelId="{7D0E32C3-6932-4AA0-9B4F-A79FC5F4AB2D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100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cap="none" normalizeH="0" baseline="0" dirty="0" smtClean="0">
              <a:ln/>
              <a:solidFill>
                <a:srgbClr val="FF0000"/>
              </a:solidFill>
              <a:effectLst/>
              <a:cs typeface="Arial" charset="0"/>
            </a:rPr>
            <a:t>Документы на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100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cap="none" normalizeH="0" baseline="0" dirty="0" smtClean="0">
              <a:ln/>
              <a:solidFill>
                <a:srgbClr val="FF0000"/>
              </a:solidFill>
              <a:effectLst/>
              <a:cs typeface="Arial" charset="0"/>
            </a:rPr>
            <a:t>Выполнение </a:t>
          </a:r>
          <a:r>
            <a:rPr kumimoji="0" lang="ru-RU" sz="1800" b="1" i="0" u="none" strike="noStrike" cap="none" normalizeH="0" baseline="0" dirty="0" smtClean="0">
              <a:ln/>
              <a:solidFill>
                <a:srgbClr val="FF0000"/>
              </a:solidFill>
              <a:effectLst/>
              <a:latin typeface="Arial" charset="0"/>
              <a:cs typeface="Arial" charset="0"/>
            </a:rPr>
            <a:t>п</a:t>
          </a:r>
          <a:r>
            <a:rPr kumimoji="0" lang="ru-RU" sz="1800" b="1" i="0" u="none" strike="noStrike" cap="none" normalizeH="0" baseline="0" dirty="0" smtClean="0">
              <a:ln/>
              <a:solidFill>
                <a:srgbClr val="FF0000"/>
              </a:solidFill>
              <a:effectLst/>
              <a:cs typeface="Arial" charset="0"/>
            </a:rPr>
            <a:t>роцесса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100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cap="none" normalizeH="0" baseline="0" dirty="0" smtClean="0">
              <a:ln/>
              <a:solidFill>
                <a:srgbClr val="FF0000"/>
              </a:solidFill>
              <a:effectLst/>
              <a:cs typeface="Arial" charset="0"/>
            </a:rPr>
            <a:t>(ТК, КТП и др.) </a:t>
          </a:r>
          <a:endParaRPr kumimoji="0" lang="ru-RU" sz="1800" b="1" i="0" u="none" strike="noStrike" cap="none" normalizeH="0" baseline="0" dirty="0" smtClean="0">
            <a:ln/>
            <a:solidFill>
              <a:srgbClr val="FF0000"/>
            </a:solidFill>
            <a:effectLst/>
            <a:latin typeface="Arial" charset="0"/>
            <a:cs typeface="Arial" charset="0"/>
          </a:endParaRPr>
        </a:p>
      </dgm:t>
    </dgm:pt>
    <dgm:pt modelId="{1F826C6F-CD85-4057-9647-91C9549B4163}" type="parTrans" cxnId="{53FE775F-70EF-4E42-BC14-1503A672CDDC}">
      <dgm:prSet/>
      <dgm:spPr/>
      <dgm:t>
        <a:bodyPr/>
        <a:lstStyle/>
        <a:p>
          <a:endParaRPr lang="ru-RU"/>
        </a:p>
      </dgm:t>
    </dgm:pt>
    <dgm:pt modelId="{F9CF33D2-496E-4B95-816C-AF7C3196D6AE}" type="sibTrans" cxnId="{53FE775F-70EF-4E42-BC14-1503A672CDDC}">
      <dgm:prSet/>
      <dgm:spPr/>
      <dgm:t>
        <a:bodyPr/>
        <a:lstStyle/>
        <a:p>
          <a:endParaRPr lang="ru-RU"/>
        </a:p>
      </dgm:t>
    </dgm:pt>
    <dgm:pt modelId="{C72FFC49-FA66-47C5-A701-362B62533DF5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100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cap="none" normalizeH="0" baseline="0" dirty="0" smtClean="0">
              <a:ln/>
              <a:solidFill>
                <a:srgbClr val="FF0000"/>
              </a:solidFill>
              <a:effectLst/>
              <a:cs typeface="Arial" charset="0"/>
            </a:rPr>
            <a:t>Измерения и мониторинг</a:t>
          </a:r>
          <a:endParaRPr kumimoji="0" lang="ru-RU" sz="1800" b="1" i="0" u="none" strike="noStrike" cap="none" normalizeH="0" baseline="0" dirty="0" smtClean="0">
            <a:ln/>
            <a:solidFill>
              <a:srgbClr val="FF0000"/>
            </a:solidFill>
            <a:effectLst/>
            <a:latin typeface="Arial" charset="0"/>
            <a:cs typeface="Arial" charset="0"/>
          </a:endParaRPr>
        </a:p>
      </dgm:t>
    </dgm:pt>
    <dgm:pt modelId="{3E5C7DB1-F57C-4190-A1CC-899606C696A0}" type="parTrans" cxnId="{CE39F895-E819-472C-BA56-2E9EE0640768}">
      <dgm:prSet/>
      <dgm:spPr/>
      <dgm:t>
        <a:bodyPr/>
        <a:lstStyle/>
        <a:p>
          <a:endParaRPr lang="ru-RU"/>
        </a:p>
      </dgm:t>
    </dgm:pt>
    <dgm:pt modelId="{2FB7D693-8ED7-4B19-8917-15616ACD5E7C}" type="sibTrans" cxnId="{CE39F895-E819-472C-BA56-2E9EE0640768}">
      <dgm:prSet/>
      <dgm:spPr/>
      <dgm:t>
        <a:bodyPr/>
        <a:lstStyle/>
        <a:p>
          <a:endParaRPr lang="ru-RU"/>
        </a:p>
      </dgm:t>
    </dgm:pt>
    <dgm:pt modelId="{2AC36F08-EA20-47CE-A060-C05026C3480E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100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cap="none" normalizeH="0" baseline="0" dirty="0" smtClean="0">
              <a:ln/>
              <a:effectLst/>
              <a:cs typeface="Arial" charset="0"/>
            </a:rPr>
            <a:t>Труд</a:t>
          </a:r>
          <a:r>
            <a:rPr kumimoji="0" lang="ru-RU" sz="1800" b="0" i="0" u="none" strike="noStrike" cap="none" normalizeH="0" baseline="0" dirty="0" smtClean="0">
              <a:ln/>
              <a:effectLst/>
              <a:cs typeface="Arial" charset="0"/>
            </a:rPr>
            <a:t> </a:t>
          </a:r>
          <a:endParaRPr kumimoji="0" lang="ru-RU" sz="1800" b="0" i="0" u="none" strike="noStrike" cap="none" normalizeH="0" baseline="0" dirty="0" smtClean="0">
            <a:ln/>
            <a:effectLst/>
            <a:latin typeface="Arial" charset="0"/>
            <a:cs typeface="Arial" charset="0"/>
          </a:endParaRPr>
        </a:p>
      </dgm:t>
    </dgm:pt>
    <dgm:pt modelId="{03532E66-3AC4-48CF-B27B-A78BA8B02FA6}" type="parTrans" cxnId="{29EC601C-F23C-4079-9764-64E4F30539D5}">
      <dgm:prSet/>
      <dgm:spPr/>
      <dgm:t>
        <a:bodyPr/>
        <a:lstStyle/>
        <a:p>
          <a:endParaRPr lang="ru-RU"/>
        </a:p>
      </dgm:t>
    </dgm:pt>
    <dgm:pt modelId="{87AF46DF-55CD-4BB3-8F12-71673845CF98}" type="sibTrans" cxnId="{29EC601C-F23C-4079-9764-64E4F30539D5}">
      <dgm:prSet/>
      <dgm:spPr/>
      <dgm:t>
        <a:bodyPr/>
        <a:lstStyle/>
        <a:p>
          <a:endParaRPr lang="ru-RU"/>
        </a:p>
      </dgm:t>
    </dgm:pt>
    <dgm:pt modelId="{C98F3B8E-4FC1-424B-90C5-03AF96CB6266}" type="pres">
      <dgm:prSet presAssocID="{091A9553-5D82-42FC-A4F8-4000B04F71C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4B0ED9B-7FAA-4F90-A3D4-EF16431DE08B}" type="pres">
      <dgm:prSet presAssocID="{E04BBF52-EB38-44CE-B2BD-D8D28B15C165}" presName="hierRoot1" presStyleCnt="0">
        <dgm:presLayoutVars>
          <dgm:hierBranch/>
        </dgm:presLayoutVars>
      </dgm:prSet>
      <dgm:spPr/>
    </dgm:pt>
    <dgm:pt modelId="{1168AA6C-4F34-4C50-9149-AC235C8CBA29}" type="pres">
      <dgm:prSet presAssocID="{E04BBF52-EB38-44CE-B2BD-D8D28B15C165}" presName="rootComposite1" presStyleCnt="0"/>
      <dgm:spPr/>
    </dgm:pt>
    <dgm:pt modelId="{AFB4DDA9-788D-4833-A647-359D29AB91A3}" type="pres">
      <dgm:prSet presAssocID="{E04BBF52-EB38-44CE-B2BD-D8D28B15C165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6A5ED3-DFB6-418C-8682-5CCC68E62F06}" type="pres">
      <dgm:prSet presAssocID="{E04BBF52-EB38-44CE-B2BD-D8D28B15C16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B9904A4-BC2E-45F5-8C0A-5BF376B95D94}" type="pres">
      <dgm:prSet presAssocID="{E04BBF52-EB38-44CE-B2BD-D8D28B15C165}" presName="hierChild2" presStyleCnt="0"/>
      <dgm:spPr/>
    </dgm:pt>
    <dgm:pt modelId="{6EDB7B4F-D5D0-4331-8A3E-A50BD8792145}" type="pres">
      <dgm:prSet presAssocID="{FCDAA931-AC4A-4543-9C55-140129795E70}" presName="Name35" presStyleLbl="parChTrans1D2" presStyleIdx="0" presStyleCnt="3"/>
      <dgm:spPr/>
      <dgm:t>
        <a:bodyPr/>
        <a:lstStyle/>
        <a:p>
          <a:endParaRPr lang="ru-RU"/>
        </a:p>
      </dgm:t>
    </dgm:pt>
    <dgm:pt modelId="{19F66B8C-6749-40EE-95F4-DC3DBE2AAC32}" type="pres">
      <dgm:prSet presAssocID="{FA032781-C8DF-41D8-B343-39405FD67733}" presName="hierRoot2" presStyleCnt="0">
        <dgm:presLayoutVars>
          <dgm:hierBranch/>
        </dgm:presLayoutVars>
      </dgm:prSet>
      <dgm:spPr/>
    </dgm:pt>
    <dgm:pt modelId="{2A6CBF2E-1C57-4544-BD07-EA754701FA84}" type="pres">
      <dgm:prSet presAssocID="{FA032781-C8DF-41D8-B343-39405FD67733}" presName="rootComposite" presStyleCnt="0"/>
      <dgm:spPr/>
    </dgm:pt>
    <dgm:pt modelId="{77647B0B-6FA5-4F2E-AD39-F9810512D86B}" type="pres">
      <dgm:prSet presAssocID="{FA032781-C8DF-41D8-B343-39405FD67733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117388-5147-492D-9D02-5BF4DC6B5C43}" type="pres">
      <dgm:prSet presAssocID="{FA032781-C8DF-41D8-B343-39405FD67733}" presName="rootConnector" presStyleLbl="node2" presStyleIdx="0" presStyleCnt="3"/>
      <dgm:spPr/>
      <dgm:t>
        <a:bodyPr/>
        <a:lstStyle/>
        <a:p>
          <a:endParaRPr lang="ru-RU"/>
        </a:p>
      </dgm:t>
    </dgm:pt>
    <dgm:pt modelId="{8853ACDB-0772-4C5A-A84D-0496C9A5099C}" type="pres">
      <dgm:prSet presAssocID="{FA032781-C8DF-41D8-B343-39405FD67733}" presName="hierChild4" presStyleCnt="0"/>
      <dgm:spPr/>
    </dgm:pt>
    <dgm:pt modelId="{A2523B16-DD3B-4BA6-9C7B-D951CDF96405}" type="pres">
      <dgm:prSet presAssocID="{FA032781-C8DF-41D8-B343-39405FD67733}" presName="hierChild5" presStyleCnt="0"/>
      <dgm:spPr/>
    </dgm:pt>
    <dgm:pt modelId="{2F1A2674-239B-4D88-9A14-BDE1B4175D96}" type="pres">
      <dgm:prSet presAssocID="{39E8359D-B934-4F74-9491-E4E1D5E1A5EF}" presName="Name35" presStyleLbl="parChTrans1D2" presStyleIdx="1" presStyleCnt="3"/>
      <dgm:spPr/>
      <dgm:t>
        <a:bodyPr/>
        <a:lstStyle/>
        <a:p>
          <a:endParaRPr lang="ru-RU"/>
        </a:p>
      </dgm:t>
    </dgm:pt>
    <dgm:pt modelId="{D5A1EDA0-0918-40AD-B068-0583B1BA89C3}" type="pres">
      <dgm:prSet presAssocID="{0182863D-3BD8-43EA-A96D-69E7C4631B63}" presName="hierRoot2" presStyleCnt="0">
        <dgm:presLayoutVars>
          <dgm:hierBranch/>
        </dgm:presLayoutVars>
      </dgm:prSet>
      <dgm:spPr/>
    </dgm:pt>
    <dgm:pt modelId="{C2DFD594-F541-4E9A-BDF7-C3E8A6269A95}" type="pres">
      <dgm:prSet presAssocID="{0182863D-3BD8-43EA-A96D-69E7C4631B63}" presName="rootComposite" presStyleCnt="0"/>
      <dgm:spPr/>
    </dgm:pt>
    <dgm:pt modelId="{53093B24-F075-4B69-A76F-FDECD1364D35}" type="pres">
      <dgm:prSet presAssocID="{0182863D-3BD8-43EA-A96D-69E7C4631B63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DFBCCF-A93A-4247-90D8-BE2E2CD57D19}" type="pres">
      <dgm:prSet presAssocID="{0182863D-3BD8-43EA-A96D-69E7C4631B63}" presName="rootConnector" presStyleLbl="node2" presStyleIdx="1" presStyleCnt="3"/>
      <dgm:spPr/>
      <dgm:t>
        <a:bodyPr/>
        <a:lstStyle/>
        <a:p>
          <a:endParaRPr lang="ru-RU"/>
        </a:p>
      </dgm:t>
    </dgm:pt>
    <dgm:pt modelId="{AB392F5F-3D61-4968-A6AA-B770E6ACBB37}" type="pres">
      <dgm:prSet presAssocID="{0182863D-3BD8-43EA-A96D-69E7C4631B63}" presName="hierChild4" presStyleCnt="0"/>
      <dgm:spPr/>
    </dgm:pt>
    <dgm:pt modelId="{227EA5A9-077F-4F2A-9AB7-73617C8D73CC}" type="pres">
      <dgm:prSet presAssocID="{314A7218-4E9C-42B7-80BC-1FF9E1132192}" presName="Name35" presStyleLbl="parChTrans1D3" presStyleIdx="0" presStyleCnt="3"/>
      <dgm:spPr/>
      <dgm:t>
        <a:bodyPr/>
        <a:lstStyle/>
        <a:p>
          <a:endParaRPr lang="ru-RU"/>
        </a:p>
      </dgm:t>
    </dgm:pt>
    <dgm:pt modelId="{D8FDC7DA-4707-4888-9FEF-B0350ACE3F7E}" type="pres">
      <dgm:prSet presAssocID="{90EA8B55-323F-4058-95BB-22F5E2C9ACC3}" presName="hierRoot2" presStyleCnt="0">
        <dgm:presLayoutVars>
          <dgm:hierBranch val="r"/>
        </dgm:presLayoutVars>
      </dgm:prSet>
      <dgm:spPr/>
    </dgm:pt>
    <dgm:pt modelId="{35CAA339-C856-43A5-A724-91A15323CC70}" type="pres">
      <dgm:prSet presAssocID="{90EA8B55-323F-4058-95BB-22F5E2C9ACC3}" presName="rootComposite" presStyleCnt="0"/>
      <dgm:spPr/>
    </dgm:pt>
    <dgm:pt modelId="{E799A723-6A51-48BC-8768-88D3461545A3}" type="pres">
      <dgm:prSet presAssocID="{90EA8B55-323F-4058-95BB-22F5E2C9ACC3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1896DB-EA7E-4735-9FDB-A8CDC55BC6D2}" type="pres">
      <dgm:prSet presAssocID="{90EA8B55-323F-4058-95BB-22F5E2C9ACC3}" presName="rootConnector" presStyleLbl="node3" presStyleIdx="0" presStyleCnt="3"/>
      <dgm:spPr/>
      <dgm:t>
        <a:bodyPr/>
        <a:lstStyle/>
        <a:p>
          <a:endParaRPr lang="ru-RU"/>
        </a:p>
      </dgm:t>
    </dgm:pt>
    <dgm:pt modelId="{8E33F475-952A-4A9B-BA4C-463B77B56461}" type="pres">
      <dgm:prSet presAssocID="{90EA8B55-323F-4058-95BB-22F5E2C9ACC3}" presName="hierChild4" presStyleCnt="0"/>
      <dgm:spPr/>
    </dgm:pt>
    <dgm:pt modelId="{0DD10ABE-6897-4CAC-A123-C58D8EB5407B}" type="pres">
      <dgm:prSet presAssocID="{90EA8B55-323F-4058-95BB-22F5E2C9ACC3}" presName="hierChild5" presStyleCnt="0"/>
      <dgm:spPr/>
    </dgm:pt>
    <dgm:pt modelId="{2B81DA72-D77F-4C24-A8FF-5AD1FCC986B3}" type="pres">
      <dgm:prSet presAssocID="{1F826C6F-CD85-4057-9647-91C9549B4163}" presName="Name35" presStyleLbl="parChTrans1D3" presStyleIdx="1" presStyleCnt="3"/>
      <dgm:spPr/>
      <dgm:t>
        <a:bodyPr/>
        <a:lstStyle/>
        <a:p>
          <a:endParaRPr lang="ru-RU"/>
        </a:p>
      </dgm:t>
    </dgm:pt>
    <dgm:pt modelId="{0CD071B9-07AE-4061-87FF-A6841314A017}" type="pres">
      <dgm:prSet presAssocID="{7D0E32C3-6932-4AA0-9B4F-A79FC5F4AB2D}" presName="hierRoot2" presStyleCnt="0">
        <dgm:presLayoutVars>
          <dgm:hierBranch val="r"/>
        </dgm:presLayoutVars>
      </dgm:prSet>
      <dgm:spPr/>
    </dgm:pt>
    <dgm:pt modelId="{D6848AB7-3655-4883-B3DC-EF72BAA33936}" type="pres">
      <dgm:prSet presAssocID="{7D0E32C3-6932-4AA0-9B4F-A79FC5F4AB2D}" presName="rootComposite" presStyleCnt="0"/>
      <dgm:spPr/>
    </dgm:pt>
    <dgm:pt modelId="{33FA1749-4588-4BB1-857E-8580CCFC3208}" type="pres">
      <dgm:prSet presAssocID="{7D0E32C3-6932-4AA0-9B4F-A79FC5F4AB2D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EF88C67-F13C-4839-B5F9-3E811B06F0AC}" type="pres">
      <dgm:prSet presAssocID="{7D0E32C3-6932-4AA0-9B4F-A79FC5F4AB2D}" presName="rootConnector" presStyleLbl="node3" presStyleIdx="1" presStyleCnt="3"/>
      <dgm:spPr/>
      <dgm:t>
        <a:bodyPr/>
        <a:lstStyle/>
        <a:p>
          <a:endParaRPr lang="ru-RU"/>
        </a:p>
      </dgm:t>
    </dgm:pt>
    <dgm:pt modelId="{F61F4117-2EE4-4BEC-B6C8-B5E70B12BADD}" type="pres">
      <dgm:prSet presAssocID="{7D0E32C3-6932-4AA0-9B4F-A79FC5F4AB2D}" presName="hierChild4" presStyleCnt="0"/>
      <dgm:spPr/>
    </dgm:pt>
    <dgm:pt modelId="{8DE9A327-F528-488E-B184-609617ADE9F3}" type="pres">
      <dgm:prSet presAssocID="{7D0E32C3-6932-4AA0-9B4F-A79FC5F4AB2D}" presName="hierChild5" presStyleCnt="0"/>
      <dgm:spPr/>
    </dgm:pt>
    <dgm:pt modelId="{9AB6FA32-0960-4237-83A5-57AE8990F9F6}" type="pres">
      <dgm:prSet presAssocID="{3E5C7DB1-F57C-4190-A1CC-899606C696A0}" presName="Name35" presStyleLbl="parChTrans1D3" presStyleIdx="2" presStyleCnt="3"/>
      <dgm:spPr/>
      <dgm:t>
        <a:bodyPr/>
        <a:lstStyle/>
        <a:p>
          <a:endParaRPr lang="ru-RU"/>
        </a:p>
      </dgm:t>
    </dgm:pt>
    <dgm:pt modelId="{7A760613-943E-4091-9CDA-A3C553B860E5}" type="pres">
      <dgm:prSet presAssocID="{C72FFC49-FA66-47C5-A701-362B62533DF5}" presName="hierRoot2" presStyleCnt="0">
        <dgm:presLayoutVars>
          <dgm:hierBranch val="r"/>
        </dgm:presLayoutVars>
      </dgm:prSet>
      <dgm:spPr/>
    </dgm:pt>
    <dgm:pt modelId="{29A776EB-8FFD-4C71-9186-38C2DAC75D05}" type="pres">
      <dgm:prSet presAssocID="{C72FFC49-FA66-47C5-A701-362B62533DF5}" presName="rootComposite" presStyleCnt="0"/>
      <dgm:spPr/>
    </dgm:pt>
    <dgm:pt modelId="{597BBDFE-85B9-44D6-B4D3-DA91F9B8A3F8}" type="pres">
      <dgm:prSet presAssocID="{C72FFC49-FA66-47C5-A701-362B62533DF5}" presName="rootText" presStyleLbl="node3" presStyleIdx="2" presStyleCnt="3" custScaleX="10853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183BA4-BC40-408B-B20D-F45EEF669754}" type="pres">
      <dgm:prSet presAssocID="{C72FFC49-FA66-47C5-A701-362B62533DF5}" presName="rootConnector" presStyleLbl="node3" presStyleIdx="2" presStyleCnt="3"/>
      <dgm:spPr/>
      <dgm:t>
        <a:bodyPr/>
        <a:lstStyle/>
        <a:p>
          <a:endParaRPr lang="ru-RU"/>
        </a:p>
      </dgm:t>
    </dgm:pt>
    <dgm:pt modelId="{87DCD01E-1890-4B05-B8D8-F9FF83204E81}" type="pres">
      <dgm:prSet presAssocID="{C72FFC49-FA66-47C5-A701-362B62533DF5}" presName="hierChild4" presStyleCnt="0"/>
      <dgm:spPr/>
    </dgm:pt>
    <dgm:pt modelId="{68BF6925-4E47-44C8-B200-0E710E7FC9E2}" type="pres">
      <dgm:prSet presAssocID="{C72FFC49-FA66-47C5-A701-362B62533DF5}" presName="hierChild5" presStyleCnt="0"/>
      <dgm:spPr/>
    </dgm:pt>
    <dgm:pt modelId="{A0ED88F0-E81E-4030-B95D-1D00F4952FBF}" type="pres">
      <dgm:prSet presAssocID="{0182863D-3BD8-43EA-A96D-69E7C4631B63}" presName="hierChild5" presStyleCnt="0"/>
      <dgm:spPr/>
    </dgm:pt>
    <dgm:pt modelId="{9E54E9D3-8035-4831-9BC6-722DAEFCB078}" type="pres">
      <dgm:prSet presAssocID="{03532E66-3AC4-48CF-B27B-A78BA8B02FA6}" presName="Name35" presStyleLbl="parChTrans1D2" presStyleIdx="2" presStyleCnt="3"/>
      <dgm:spPr/>
      <dgm:t>
        <a:bodyPr/>
        <a:lstStyle/>
        <a:p>
          <a:endParaRPr lang="ru-RU"/>
        </a:p>
      </dgm:t>
    </dgm:pt>
    <dgm:pt modelId="{025859A9-E805-473C-85B8-D52D5A530857}" type="pres">
      <dgm:prSet presAssocID="{2AC36F08-EA20-47CE-A060-C05026C3480E}" presName="hierRoot2" presStyleCnt="0">
        <dgm:presLayoutVars>
          <dgm:hierBranch/>
        </dgm:presLayoutVars>
      </dgm:prSet>
      <dgm:spPr/>
    </dgm:pt>
    <dgm:pt modelId="{F807E6EF-DCDC-4484-969C-11061A13713E}" type="pres">
      <dgm:prSet presAssocID="{2AC36F08-EA20-47CE-A060-C05026C3480E}" presName="rootComposite" presStyleCnt="0"/>
      <dgm:spPr/>
    </dgm:pt>
    <dgm:pt modelId="{FE6DFF70-74D4-449C-B7D8-F7E089CA9DBA}" type="pres">
      <dgm:prSet presAssocID="{2AC36F08-EA20-47CE-A060-C05026C3480E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428BD25-420E-46AB-9A4E-493E418DDD71}" type="pres">
      <dgm:prSet presAssocID="{2AC36F08-EA20-47CE-A060-C05026C3480E}" presName="rootConnector" presStyleLbl="node2" presStyleIdx="2" presStyleCnt="3"/>
      <dgm:spPr/>
      <dgm:t>
        <a:bodyPr/>
        <a:lstStyle/>
        <a:p>
          <a:endParaRPr lang="ru-RU"/>
        </a:p>
      </dgm:t>
    </dgm:pt>
    <dgm:pt modelId="{CA148B05-5C0F-46DE-BF36-D789E4230AF0}" type="pres">
      <dgm:prSet presAssocID="{2AC36F08-EA20-47CE-A060-C05026C3480E}" presName="hierChild4" presStyleCnt="0"/>
      <dgm:spPr/>
    </dgm:pt>
    <dgm:pt modelId="{0FA33506-54A2-4DDA-B818-9C264B1335BA}" type="pres">
      <dgm:prSet presAssocID="{2AC36F08-EA20-47CE-A060-C05026C3480E}" presName="hierChild5" presStyleCnt="0"/>
      <dgm:spPr/>
    </dgm:pt>
    <dgm:pt modelId="{833686A4-B16B-4424-8000-567C4839D8AC}" type="pres">
      <dgm:prSet presAssocID="{E04BBF52-EB38-44CE-B2BD-D8D28B15C165}" presName="hierChild3" presStyleCnt="0"/>
      <dgm:spPr/>
    </dgm:pt>
  </dgm:ptLst>
  <dgm:cxnLst>
    <dgm:cxn modelId="{FC536E60-4E14-4417-8D3A-25D4696B617D}" type="presOf" srcId="{C72FFC49-FA66-47C5-A701-362B62533DF5}" destId="{DE183BA4-BC40-408B-B20D-F45EEF669754}" srcOrd="1" destOrd="0" presId="urn:microsoft.com/office/officeart/2005/8/layout/orgChart1"/>
    <dgm:cxn modelId="{8270A52D-444A-47D6-83B4-FFE87F485B86}" type="presOf" srcId="{E04BBF52-EB38-44CE-B2BD-D8D28B15C165}" destId="{AFB4DDA9-788D-4833-A647-359D29AB91A3}" srcOrd="0" destOrd="0" presId="urn:microsoft.com/office/officeart/2005/8/layout/orgChart1"/>
    <dgm:cxn modelId="{B1669588-C972-406A-B1E0-0DF418440A93}" type="presOf" srcId="{C72FFC49-FA66-47C5-A701-362B62533DF5}" destId="{597BBDFE-85B9-44D6-B4D3-DA91F9B8A3F8}" srcOrd="0" destOrd="0" presId="urn:microsoft.com/office/officeart/2005/8/layout/orgChart1"/>
    <dgm:cxn modelId="{CA47E977-3C7F-47C7-BD3E-5270F23270B7}" type="presOf" srcId="{7D0E32C3-6932-4AA0-9B4F-A79FC5F4AB2D}" destId="{2EF88C67-F13C-4839-B5F9-3E811B06F0AC}" srcOrd="1" destOrd="0" presId="urn:microsoft.com/office/officeart/2005/8/layout/orgChart1"/>
    <dgm:cxn modelId="{CE39F895-E819-472C-BA56-2E9EE0640768}" srcId="{0182863D-3BD8-43EA-A96D-69E7C4631B63}" destId="{C72FFC49-FA66-47C5-A701-362B62533DF5}" srcOrd="2" destOrd="0" parTransId="{3E5C7DB1-F57C-4190-A1CC-899606C696A0}" sibTransId="{2FB7D693-8ED7-4B19-8917-15616ACD5E7C}"/>
    <dgm:cxn modelId="{53FE775F-70EF-4E42-BC14-1503A672CDDC}" srcId="{0182863D-3BD8-43EA-A96D-69E7C4631B63}" destId="{7D0E32C3-6932-4AA0-9B4F-A79FC5F4AB2D}" srcOrd="1" destOrd="0" parTransId="{1F826C6F-CD85-4057-9647-91C9549B4163}" sibTransId="{F9CF33D2-496E-4B95-816C-AF7C3196D6AE}"/>
    <dgm:cxn modelId="{56B5B4EB-794B-417A-A540-2F7673FC5600}" type="presOf" srcId="{FA032781-C8DF-41D8-B343-39405FD67733}" destId="{8B117388-5147-492D-9D02-5BF4DC6B5C43}" srcOrd="1" destOrd="0" presId="urn:microsoft.com/office/officeart/2005/8/layout/orgChart1"/>
    <dgm:cxn modelId="{0FCBE107-2E74-4592-B1B7-8F1A1958F2BE}" type="presOf" srcId="{091A9553-5D82-42FC-A4F8-4000B04F71C7}" destId="{C98F3B8E-4FC1-424B-90C5-03AF96CB6266}" srcOrd="0" destOrd="0" presId="urn:microsoft.com/office/officeart/2005/8/layout/orgChart1"/>
    <dgm:cxn modelId="{29A9F6B6-B3A9-4F1F-B9EE-7554BB4664E3}" type="presOf" srcId="{2AC36F08-EA20-47CE-A060-C05026C3480E}" destId="{FE6DFF70-74D4-449C-B7D8-F7E089CA9DBA}" srcOrd="0" destOrd="0" presId="urn:microsoft.com/office/officeart/2005/8/layout/orgChart1"/>
    <dgm:cxn modelId="{47143539-A46D-43ED-A797-26501AA1C431}" type="presOf" srcId="{FCDAA931-AC4A-4543-9C55-140129795E70}" destId="{6EDB7B4F-D5D0-4331-8A3E-A50BD8792145}" srcOrd="0" destOrd="0" presId="urn:microsoft.com/office/officeart/2005/8/layout/orgChart1"/>
    <dgm:cxn modelId="{A0B26CAC-FF47-40C7-A5B1-6F31F211B892}" srcId="{E04BBF52-EB38-44CE-B2BD-D8D28B15C165}" destId="{FA032781-C8DF-41D8-B343-39405FD67733}" srcOrd="0" destOrd="0" parTransId="{FCDAA931-AC4A-4543-9C55-140129795E70}" sibTransId="{6EE1CA2A-D7F7-41C0-BDC2-00EAF6814A1B}"/>
    <dgm:cxn modelId="{0CD43B17-EE6B-4DE2-A292-E24164DDD8FC}" type="presOf" srcId="{0182863D-3BD8-43EA-A96D-69E7C4631B63}" destId="{53093B24-F075-4B69-A76F-FDECD1364D35}" srcOrd="0" destOrd="0" presId="urn:microsoft.com/office/officeart/2005/8/layout/orgChart1"/>
    <dgm:cxn modelId="{AA273DA8-E73F-4FCF-B99B-9EF917CAAA42}" type="presOf" srcId="{03532E66-3AC4-48CF-B27B-A78BA8B02FA6}" destId="{9E54E9D3-8035-4831-9BC6-722DAEFCB078}" srcOrd="0" destOrd="0" presId="urn:microsoft.com/office/officeart/2005/8/layout/orgChart1"/>
    <dgm:cxn modelId="{62FDD10C-3279-4029-A48A-B73AA427F39D}" srcId="{091A9553-5D82-42FC-A4F8-4000B04F71C7}" destId="{E04BBF52-EB38-44CE-B2BD-D8D28B15C165}" srcOrd="0" destOrd="0" parTransId="{DD25A328-5072-49BC-BCA3-BA0FB76AFBC6}" sibTransId="{934269D8-FD4F-41F5-9B17-833C187360B6}"/>
    <dgm:cxn modelId="{B385C4F0-2443-441F-A204-D94B7C0786F5}" type="presOf" srcId="{90EA8B55-323F-4058-95BB-22F5E2C9ACC3}" destId="{E799A723-6A51-48BC-8768-88D3461545A3}" srcOrd="0" destOrd="0" presId="urn:microsoft.com/office/officeart/2005/8/layout/orgChart1"/>
    <dgm:cxn modelId="{F5469804-AA5D-4849-B0BC-ED3632AAA7D1}" type="presOf" srcId="{FA032781-C8DF-41D8-B343-39405FD67733}" destId="{77647B0B-6FA5-4F2E-AD39-F9810512D86B}" srcOrd="0" destOrd="0" presId="urn:microsoft.com/office/officeart/2005/8/layout/orgChart1"/>
    <dgm:cxn modelId="{29EC601C-F23C-4079-9764-64E4F30539D5}" srcId="{E04BBF52-EB38-44CE-B2BD-D8D28B15C165}" destId="{2AC36F08-EA20-47CE-A060-C05026C3480E}" srcOrd="2" destOrd="0" parTransId="{03532E66-3AC4-48CF-B27B-A78BA8B02FA6}" sibTransId="{87AF46DF-55CD-4BB3-8F12-71673845CF98}"/>
    <dgm:cxn modelId="{15B04AFA-6E2C-4DD4-8D15-06DD35C0EC27}" type="presOf" srcId="{39E8359D-B934-4F74-9491-E4E1D5E1A5EF}" destId="{2F1A2674-239B-4D88-9A14-BDE1B4175D96}" srcOrd="0" destOrd="0" presId="urn:microsoft.com/office/officeart/2005/8/layout/orgChart1"/>
    <dgm:cxn modelId="{9B219D11-7E4B-4838-BE4D-D7269448FA37}" srcId="{E04BBF52-EB38-44CE-B2BD-D8D28B15C165}" destId="{0182863D-3BD8-43EA-A96D-69E7C4631B63}" srcOrd="1" destOrd="0" parTransId="{39E8359D-B934-4F74-9491-E4E1D5E1A5EF}" sibTransId="{4D41490A-B5D2-4941-BF41-E8497BF1C48A}"/>
    <dgm:cxn modelId="{8275AED0-90B1-406B-984C-68A499E3FE21}" type="presOf" srcId="{0182863D-3BD8-43EA-A96D-69E7C4631B63}" destId="{32DFBCCF-A93A-4247-90D8-BE2E2CD57D19}" srcOrd="1" destOrd="0" presId="urn:microsoft.com/office/officeart/2005/8/layout/orgChart1"/>
    <dgm:cxn modelId="{7119D026-4E4E-4816-98BD-0BB9E94788E1}" type="presOf" srcId="{E04BBF52-EB38-44CE-B2BD-D8D28B15C165}" destId="{D66A5ED3-DFB6-418C-8682-5CCC68E62F06}" srcOrd="1" destOrd="0" presId="urn:microsoft.com/office/officeart/2005/8/layout/orgChart1"/>
    <dgm:cxn modelId="{09686DAA-4BF9-4848-942A-2DDF1B07647B}" type="presOf" srcId="{90EA8B55-323F-4058-95BB-22F5E2C9ACC3}" destId="{721896DB-EA7E-4735-9FDB-A8CDC55BC6D2}" srcOrd="1" destOrd="0" presId="urn:microsoft.com/office/officeart/2005/8/layout/orgChart1"/>
    <dgm:cxn modelId="{26830604-D9C5-4487-8B26-03A59064E9D7}" type="presOf" srcId="{7D0E32C3-6932-4AA0-9B4F-A79FC5F4AB2D}" destId="{33FA1749-4588-4BB1-857E-8580CCFC3208}" srcOrd="0" destOrd="0" presId="urn:microsoft.com/office/officeart/2005/8/layout/orgChart1"/>
    <dgm:cxn modelId="{4A8C904B-FEE3-4148-A8E7-65A0EF8DDF78}" type="presOf" srcId="{2AC36F08-EA20-47CE-A060-C05026C3480E}" destId="{8428BD25-420E-46AB-9A4E-493E418DDD71}" srcOrd="1" destOrd="0" presId="urn:microsoft.com/office/officeart/2005/8/layout/orgChart1"/>
    <dgm:cxn modelId="{5159B867-E181-4422-99AE-51CDD38A3DD4}" srcId="{0182863D-3BD8-43EA-A96D-69E7C4631B63}" destId="{90EA8B55-323F-4058-95BB-22F5E2C9ACC3}" srcOrd="0" destOrd="0" parTransId="{314A7218-4E9C-42B7-80BC-1FF9E1132192}" sibTransId="{734FC1B9-F54B-45CE-8D5E-8883E3CC56A8}"/>
    <dgm:cxn modelId="{503FEDFF-2C92-4D1A-B946-5AAE4CC927F6}" type="presOf" srcId="{1F826C6F-CD85-4057-9647-91C9549B4163}" destId="{2B81DA72-D77F-4C24-A8FF-5AD1FCC986B3}" srcOrd="0" destOrd="0" presId="urn:microsoft.com/office/officeart/2005/8/layout/orgChart1"/>
    <dgm:cxn modelId="{B6715EF5-ECC2-45DA-B96E-A7EFA56530AF}" type="presOf" srcId="{314A7218-4E9C-42B7-80BC-1FF9E1132192}" destId="{227EA5A9-077F-4F2A-9AB7-73617C8D73CC}" srcOrd="0" destOrd="0" presId="urn:microsoft.com/office/officeart/2005/8/layout/orgChart1"/>
    <dgm:cxn modelId="{EAB199B5-B739-4A8F-B768-84015E2917DD}" type="presOf" srcId="{3E5C7DB1-F57C-4190-A1CC-899606C696A0}" destId="{9AB6FA32-0960-4237-83A5-57AE8990F9F6}" srcOrd="0" destOrd="0" presId="urn:microsoft.com/office/officeart/2005/8/layout/orgChart1"/>
    <dgm:cxn modelId="{42293A88-D45F-4E02-B153-FBFEC92F0F3D}" type="presParOf" srcId="{C98F3B8E-4FC1-424B-90C5-03AF96CB6266}" destId="{64B0ED9B-7FAA-4F90-A3D4-EF16431DE08B}" srcOrd="0" destOrd="0" presId="urn:microsoft.com/office/officeart/2005/8/layout/orgChart1"/>
    <dgm:cxn modelId="{9EB59C15-F741-4757-BAD0-A46820885AD5}" type="presParOf" srcId="{64B0ED9B-7FAA-4F90-A3D4-EF16431DE08B}" destId="{1168AA6C-4F34-4C50-9149-AC235C8CBA29}" srcOrd="0" destOrd="0" presId="urn:microsoft.com/office/officeart/2005/8/layout/orgChart1"/>
    <dgm:cxn modelId="{BBFD1942-5719-4BB0-96B7-18CB0BF7DD21}" type="presParOf" srcId="{1168AA6C-4F34-4C50-9149-AC235C8CBA29}" destId="{AFB4DDA9-788D-4833-A647-359D29AB91A3}" srcOrd="0" destOrd="0" presId="urn:microsoft.com/office/officeart/2005/8/layout/orgChart1"/>
    <dgm:cxn modelId="{43B28075-D8C9-422A-B163-E62590AE6188}" type="presParOf" srcId="{1168AA6C-4F34-4C50-9149-AC235C8CBA29}" destId="{D66A5ED3-DFB6-418C-8682-5CCC68E62F06}" srcOrd="1" destOrd="0" presId="urn:microsoft.com/office/officeart/2005/8/layout/orgChart1"/>
    <dgm:cxn modelId="{0C4D4EF9-D2CC-4E22-8973-C3DAC35EEFAA}" type="presParOf" srcId="{64B0ED9B-7FAA-4F90-A3D4-EF16431DE08B}" destId="{FB9904A4-BC2E-45F5-8C0A-5BF376B95D94}" srcOrd="1" destOrd="0" presId="urn:microsoft.com/office/officeart/2005/8/layout/orgChart1"/>
    <dgm:cxn modelId="{2FDBA1E7-E465-4345-866D-1B92E07B650B}" type="presParOf" srcId="{FB9904A4-BC2E-45F5-8C0A-5BF376B95D94}" destId="{6EDB7B4F-D5D0-4331-8A3E-A50BD8792145}" srcOrd="0" destOrd="0" presId="urn:microsoft.com/office/officeart/2005/8/layout/orgChart1"/>
    <dgm:cxn modelId="{4D94E5EC-A65F-4DDC-9718-06F98EBE468F}" type="presParOf" srcId="{FB9904A4-BC2E-45F5-8C0A-5BF376B95D94}" destId="{19F66B8C-6749-40EE-95F4-DC3DBE2AAC32}" srcOrd="1" destOrd="0" presId="urn:microsoft.com/office/officeart/2005/8/layout/orgChart1"/>
    <dgm:cxn modelId="{F437B333-96CC-4459-945E-C856F80CE90E}" type="presParOf" srcId="{19F66B8C-6749-40EE-95F4-DC3DBE2AAC32}" destId="{2A6CBF2E-1C57-4544-BD07-EA754701FA84}" srcOrd="0" destOrd="0" presId="urn:microsoft.com/office/officeart/2005/8/layout/orgChart1"/>
    <dgm:cxn modelId="{E348DE0A-5DB7-44E9-8500-EA37826B6392}" type="presParOf" srcId="{2A6CBF2E-1C57-4544-BD07-EA754701FA84}" destId="{77647B0B-6FA5-4F2E-AD39-F9810512D86B}" srcOrd="0" destOrd="0" presId="urn:microsoft.com/office/officeart/2005/8/layout/orgChart1"/>
    <dgm:cxn modelId="{3B9DD166-EBD3-47AE-9A5F-2065947F89E6}" type="presParOf" srcId="{2A6CBF2E-1C57-4544-BD07-EA754701FA84}" destId="{8B117388-5147-492D-9D02-5BF4DC6B5C43}" srcOrd="1" destOrd="0" presId="urn:microsoft.com/office/officeart/2005/8/layout/orgChart1"/>
    <dgm:cxn modelId="{4EB8B46D-FC9A-4D92-BDD8-CF20028C460A}" type="presParOf" srcId="{19F66B8C-6749-40EE-95F4-DC3DBE2AAC32}" destId="{8853ACDB-0772-4C5A-A84D-0496C9A5099C}" srcOrd="1" destOrd="0" presId="urn:microsoft.com/office/officeart/2005/8/layout/orgChart1"/>
    <dgm:cxn modelId="{0EA0D7A0-E0BC-4073-8205-98A8743CB0C4}" type="presParOf" srcId="{19F66B8C-6749-40EE-95F4-DC3DBE2AAC32}" destId="{A2523B16-DD3B-4BA6-9C7B-D951CDF96405}" srcOrd="2" destOrd="0" presId="urn:microsoft.com/office/officeart/2005/8/layout/orgChart1"/>
    <dgm:cxn modelId="{EEABFF76-3ACA-447C-8F28-82D3FDA3F57C}" type="presParOf" srcId="{FB9904A4-BC2E-45F5-8C0A-5BF376B95D94}" destId="{2F1A2674-239B-4D88-9A14-BDE1B4175D96}" srcOrd="2" destOrd="0" presId="urn:microsoft.com/office/officeart/2005/8/layout/orgChart1"/>
    <dgm:cxn modelId="{068E2BD9-C9E1-4E45-9E18-527FBBBD76FA}" type="presParOf" srcId="{FB9904A4-BC2E-45F5-8C0A-5BF376B95D94}" destId="{D5A1EDA0-0918-40AD-B068-0583B1BA89C3}" srcOrd="3" destOrd="0" presId="urn:microsoft.com/office/officeart/2005/8/layout/orgChart1"/>
    <dgm:cxn modelId="{17972AA5-D6FB-42AA-AE8E-35C9184477C2}" type="presParOf" srcId="{D5A1EDA0-0918-40AD-B068-0583B1BA89C3}" destId="{C2DFD594-F541-4E9A-BDF7-C3E8A6269A95}" srcOrd="0" destOrd="0" presId="urn:microsoft.com/office/officeart/2005/8/layout/orgChart1"/>
    <dgm:cxn modelId="{030AEF01-26AD-4922-BAFE-60B1C08F3CC5}" type="presParOf" srcId="{C2DFD594-F541-4E9A-BDF7-C3E8A6269A95}" destId="{53093B24-F075-4B69-A76F-FDECD1364D35}" srcOrd="0" destOrd="0" presId="urn:microsoft.com/office/officeart/2005/8/layout/orgChart1"/>
    <dgm:cxn modelId="{57D663D4-D8C1-4AC2-BCEF-88C2A9047BAF}" type="presParOf" srcId="{C2DFD594-F541-4E9A-BDF7-C3E8A6269A95}" destId="{32DFBCCF-A93A-4247-90D8-BE2E2CD57D19}" srcOrd="1" destOrd="0" presId="urn:microsoft.com/office/officeart/2005/8/layout/orgChart1"/>
    <dgm:cxn modelId="{C9F491A9-E104-461C-950B-EFD04EE393DE}" type="presParOf" srcId="{D5A1EDA0-0918-40AD-B068-0583B1BA89C3}" destId="{AB392F5F-3D61-4968-A6AA-B770E6ACBB37}" srcOrd="1" destOrd="0" presId="urn:microsoft.com/office/officeart/2005/8/layout/orgChart1"/>
    <dgm:cxn modelId="{45012FE8-1A47-4E03-AC0D-81777E12F15D}" type="presParOf" srcId="{AB392F5F-3D61-4968-A6AA-B770E6ACBB37}" destId="{227EA5A9-077F-4F2A-9AB7-73617C8D73CC}" srcOrd="0" destOrd="0" presId="urn:microsoft.com/office/officeart/2005/8/layout/orgChart1"/>
    <dgm:cxn modelId="{BBDD3DE3-C726-4FCC-8D46-1EE544705C11}" type="presParOf" srcId="{AB392F5F-3D61-4968-A6AA-B770E6ACBB37}" destId="{D8FDC7DA-4707-4888-9FEF-B0350ACE3F7E}" srcOrd="1" destOrd="0" presId="urn:microsoft.com/office/officeart/2005/8/layout/orgChart1"/>
    <dgm:cxn modelId="{7DED52EC-DB5C-4D73-83D7-9E97341ABB39}" type="presParOf" srcId="{D8FDC7DA-4707-4888-9FEF-B0350ACE3F7E}" destId="{35CAA339-C856-43A5-A724-91A15323CC70}" srcOrd="0" destOrd="0" presId="urn:microsoft.com/office/officeart/2005/8/layout/orgChart1"/>
    <dgm:cxn modelId="{243D2871-7729-4723-A102-FAC87A1F2C82}" type="presParOf" srcId="{35CAA339-C856-43A5-A724-91A15323CC70}" destId="{E799A723-6A51-48BC-8768-88D3461545A3}" srcOrd="0" destOrd="0" presId="urn:microsoft.com/office/officeart/2005/8/layout/orgChart1"/>
    <dgm:cxn modelId="{5AE30863-DD31-4B1F-89FE-D9941B261F19}" type="presParOf" srcId="{35CAA339-C856-43A5-A724-91A15323CC70}" destId="{721896DB-EA7E-4735-9FDB-A8CDC55BC6D2}" srcOrd="1" destOrd="0" presId="urn:microsoft.com/office/officeart/2005/8/layout/orgChart1"/>
    <dgm:cxn modelId="{45F61881-A10D-4DAF-B19F-C409A7A483E1}" type="presParOf" srcId="{D8FDC7DA-4707-4888-9FEF-B0350ACE3F7E}" destId="{8E33F475-952A-4A9B-BA4C-463B77B56461}" srcOrd="1" destOrd="0" presId="urn:microsoft.com/office/officeart/2005/8/layout/orgChart1"/>
    <dgm:cxn modelId="{6AA17FA2-996B-4FB0-87EE-926DE10C7C34}" type="presParOf" srcId="{D8FDC7DA-4707-4888-9FEF-B0350ACE3F7E}" destId="{0DD10ABE-6897-4CAC-A123-C58D8EB5407B}" srcOrd="2" destOrd="0" presId="urn:microsoft.com/office/officeart/2005/8/layout/orgChart1"/>
    <dgm:cxn modelId="{4A6D08E8-FAFD-45B6-BCC7-B03747C95A8D}" type="presParOf" srcId="{AB392F5F-3D61-4968-A6AA-B770E6ACBB37}" destId="{2B81DA72-D77F-4C24-A8FF-5AD1FCC986B3}" srcOrd="2" destOrd="0" presId="urn:microsoft.com/office/officeart/2005/8/layout/orgChart1"/>
    <dgm:cxn modelId="{C8F3CB23-37EE-4F93-9936-F286A98885AC}" type="presParOf" srcId="{AB392F5F-3D61-4968-A6AA-B770E6ACBB37}" destId="{0CD071B9-07AE-4061-87FF-A6841314A017}" srcOrd="3" destOrd="0" presId="urn:microsoft.com/office/officeart/2005/8/layout/orgChart1"/>
    <dgm:cxn modelId="{3BA4C3D7-296C-4937-ACE0-ABC90C5A5CB5}" type="presParOf" srcId="{0CD071B9-07AE-4061-87FF-A6841314A017}" destId="{D6848AB7-3655-4883-B3DC-EF72BAA33936}" srcOrd="0" destOrd="0" presId="urn:microsoft.com/office/officeart/2005/8/layout/orgChart1"/>
    <dgm:cxn modelId="{54D4E9E3-EA95-49FE-AB99-AE69F87DE66B}" type="presParOf" srcId="{D6848AB7-3655-4883-B3DC-EF72BAA33936}" destId="{33FA1749-4588-4BB1-857E-8580CCFC3208}" srcOrd="0" destOrd="0" presId="urn:microsoft.com/office/officeart/2005/8/layout/orgChart1"/>
    <dgm:cxn modelId="{04B9F4AA-77E6-4B49-8284-409EAA838838}" type="presParOf" srcId="{D6848AB7-3655-4883-B3DC-EF72BAA33936}" destId="{2EF88C67-F13C-4839-B5F9-3E811B06F0AC}" srcOrd="1" destOrd="0" presId="urn:microsoft.com/office/officeart/2005/8/layout/orgChart1"/>
    <dgm:cxn modelId="{65CD6B6F-15C0-47DB-992D-5CBD26D082AF}" type="presParOf" srcId="{0CD071B9-07AE-4061-87FF-A6841314A017}" destId="{F61F4117-2EE4-4BEC-B6C8-B5E70B12BADD}" srcOrd="1" destOrd="0" presId="urn:microsoft.com/office/officeart/2005/8/layout/orgChart1"/>
    <dgm:cxn modelId="{888F4343-F8E5-46ED-8738-160EA5224031}" type="presParOf" srcId="{0CD071B9-07AE-4061-87FF-A6841314A017}" destId="{8DE9A327-F528-488E-B184-609617ADE9F3}" srcOrd="2" destOrd="0" presId="urn:microsoft.com/office/officeart/2005/8/layout/orgChart1"/>
    <dgm:cxn modelId="{B81563F8-6443-4B15-8506-8BD6D9A93A0B}" type="presParOf" srcId="{AB392F5F-3D61-4968-A6AA-B770E6ACBB37}" destId="{9AB6FA32-0960-4237-83A5-57AE8990F9F6}" srcOrd="4" destOrd="0" presId="urn:microsoft.com/office/officeart/2005/8/layout/orgChart1"/>
    <dgm:cxn modelId="{F77F63A6-4BB0-4406-A4DE-16812186ADD0}" type="presParOf" srcId="{AB392F5F-3D61-4968-A6AA-B770E6ACBB37}" destId="{7A760613-943E-4091-9CDA-A3C553B860E5}" srcOrd="5" destOrd="0" presId="urn:microsoft.com/office/officeart/2005/8/layout/orgChart1"/>
    <dgm:cxn modelId="{4C29794C-E989-4DFF-BAFB-5E61D60AA8A3}" type="presParOf" srcId="{7A760613-943E-4091-9CDA-A3C553B860E5}" destId="{29A776EB-8FFD-4C71-9186-38C2DAC75D05}" srcOrd="0" destOrd="0" presId="urn:microsoft.com/office/officeart/2005/8/layout/orgChart1"/>
    <dgm:cxn modelId="{1116C76A-51F2-46DA-A798-34DBEBAD4B27}" type="presParOf" srcId="{29A776EB-8FFD-4C71-9186-38C2DAC75D05}" destId="{597BBDFE-85B9-44D6-B4D3-DA91F9B8A3F8}" srcOrd="0" destOrd="0" presId="urn:microsoft.com/office/officeart/2005/8/layout/orgChart1"/>
    <dgm:cxn modelId="{7FCCDBCF-6264-4AB0-BFE8-34C1DFD5A3D0}" type="presParOf" srcId="{29A776EB-8FFD-4C71-9186-38C2DAC75D05}" destId="{DE183BA4-BC40-408B-B20D-F45EEF669754}" srcOrd="1" destOrd="0" presId="urn:microsoft.com/office/officeart/2005/8/layout/orgChart1"/>
    <dgm:cxn modelId="{89AEFF3B-956C-4BBD-922E-0D5E3A8D3425}" type="presParOf" srcId="{7A760613-943E-4091-9CDA-A3C553B860E5}" destId="{87DCD01E-1890-4B05-B8D8-F9FF83204E81}" srcOrd="1" destOrd="0" presId="urn:microsoft.com/office/officeart/2005/8/layout/orgChart1"/>
    <dgm:cxn modelId="{B8BB389B-11B9-4546-ACEE-ED645912F2C8}" type="presParOf" srcId="{7A760613-943E-4091-9CDA-A3C553B860E5}" destId="{68BF6925-4E47-44C8-B200-0E710E7FC9E2}" srcOrd="2" destOrd="0" presId="urn:microsoft.com/office/officeart/2005/8/layout/orgChart1"/>
    <dgm:cxn modelId="{165C0411-ABFD-4B85-864C-47428FDA854F}" type="presParOf" srcId="{D5A1EDA0-0918-40AD-B068-0583B1BA89C3}" destId="{A0ED88F0-E81E-4030-B95D-1D00F4952FBF}" srcOrd="2" destOrd="0" presId="urn:microsoft.com/office/officeart/2005/8/layout/orgChart1"/>
    <dgm:cxn modelId="{11C6153D-512D-4206-B860-321DDA4E7E86}" type="presParOf" srcId="{FB9904A4-BC2E-45F5-8C0A-5BF376B95D94}" destId="{9E54E9D3-8035-4831-9BC6-722DAEFCB078}" srcOrd="4" destOrd="0" presId="urn:microsoft.com/office/officeart/2005/8/layout/orgChart1"/>
    <dgm:cxn modelId="{B5359091-FB9D-4E9A-B808-335611953DA2}" type="presParOf" srcId="{FB9904A4-BC2E-45F5-8C0A-5BF376B95D94}" destId="{025859A9-E805-473C-85B8-D52D5A530857}" srcOrd="5" destOrd="0" presId="urn:microsoft.com/office/officeart/2005/8/layout/orgChart1"/>
    <dgm:cxn modelId="{1E522A32-2041-4515-A39C-A8403D8F0B0C}" type="presParOf" srcId="{025859A9-E805-473C-85B8-D52D5A530857}" destId="{F807E6EF-DCDC-4484-969C-11061A13713E}" srcOrd="0" destOrd="0" presId="urn:microsoft.com/office/officeart/2005/8/layout/orgChart1"/>
    <dgm:cxn modelId="{9A06D591-BF36-484C-80D2-A60C12B6EEC2}" type="presParOf" srcId="{F807E6EF-DCDC-4484-969C-11061A13713E}" destId="{FE6DFF70-74D4-449C-B7D8-F7E089CA9DBA}" srcOrd="0" destOrd="0" presId="urn:microsoft.com/office/officeart/2005/8/layout/orgChart1"/>
    <dgm:cxn modelId="{4AD51AC7-1FE3-4891-A3EC-F70D3439E1F3}" type="presParOf" srcId="{F807E6EF-DCDC-4484-969C-11061A13713E}" destId="{8428BD25-420E-46AB-9A4E-493E418DDD71}" srcOrd="1" destOrd="0" presId="urn:microsoft.com/office/officeart/2005/8/layout/orgChart1"/>
    <dgm:cxn modelId="{D42C419F-9BB8-41C0-AF54-3DC1B5DF96D7}" type="presParOf" srcId="{025859A9-E805-473C-85B8-D52D5A530857}" destId="{CA148B05-5C0F-46DE-BF36-D789E4230AF0}" srcOrd="1" destOrd="0" presId="urn:microsoft.com/office/officeart/2005/8/layout/orgChart1"/>
    <dgm:cxn modelId="{22D9AA6F-0884-4764-8203-448FD93EF196}" type="presParOf" srcId="{025859A9-E805-473C-85B8-D52D5A530857}" destId="{0FA33506-54A2-4DDA-B818-9C264B1335BA}" srcOrd="2" destOrd="0" presId="urn:microsoft.com/office/officeart/2005/8/layout/orgChart1"/>
    <dgm:cxn modelId="{84C1E787-CA4B-4CC5-A469-E59AA9349B0F}" type="presParOf" srcId="{64B0ED9B-7FAA-4F90-A3D4-EF16431DE08B}" destId="{833686A4-B16B-4424-8000-567C4839D8A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54E9D3-8035-4831-9BC6-722DAEFCB078}">
      <dsp:nvSpPr>
        <dsp:cNvPr id="0" name=""/>
        <dsp:cNvSpPr/>
      </dsp:nvSpPr>
      <dsp:spPr>
        <a:xfrm>
          <a:off x="4429155" y="1838932"/>
          <a:ext cx="3055155" cy="5302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5116"/>
              </a:lnTo>
              <a:lnTo>
                <a:pt x="3055155" y="265116"/>
              </a:lnTo>
              <a:lnTo>
                <a:pt x="3055155" y="53023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B6FA32-0960-4237-83A5-57AE8990F9F6}">
      <dsp:nvSpPr>
        <dsp:cNvPr id="0" name=""/>
        <dsp:cNvSpPr/>
      </dsp:nvSpPr>
      <dsp:spPr>
        <a:xfrm>
          <a:off x="4429156" y="3631626"/>
          <a:ext cx="3055155" cy="5302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5116"/>
              </a:lnTo>
              <a:lnTo>
                <a:pt x="3055155" y="265116"/>
              </a:lnTo>
              <a:lnTo>
                <a:pt x="3055155" y="530233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81DA72-D77F-4C24-A8FF-5AD1FCC986B3}">
      <dsp:nvSpPr>
        <dsp:cNvPr id="0" name=""/>
        <dsp:cNvSpPr/>
      </dsp:nvSpPr>
      <dsp:spPr>
        <a:xfrm>
          <a:off x="4321354" y="3631626"/>
          <a:ext cx="107801" cy="530233"/>
        </a:xfrm>
        <a:custGeom>
          <a:avLst/>
          <a:gdLst/>
          <a:ahLst/>
          <a:cxnLst/>
          <a:rect l="0" t="0" r="0" b="0"/>
          <a:pathLst>
            <a:path>
              <a:moveTo>
                <a:pt x="107801" y="0"/>
              </a:moveTo>
              <a:lnTo>
                <a:pt x="107801" y="265116"/>
              </a:lnTo>
              <a:lnTo>
                <a:pt x="0" y="265116"/>
              </a:lnTo>
              <a:lnTo>
                <a:pt x="0" y="530233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7EA5A9-077F-4F2A-9AB7-73617C8D73CC}">
      <dsp:nvSpPr>
        <dsp:cNvPr id="0" name=""/>
        <dsp:cNvSpPr/>
      </dsp:nvSpPr>
      <dsp:spPr>
        <a:xfrm>
          <a:off x="1266199" y="3631626"/>
          <a:ext cx="3162956" cy="530233"/>
        </a:xfrm>
        <a:custGeom>
          <a:avLst/>
          <a:gdLst/>
          <a:ahLst/>
          <a:cxnLst/>
          <a:rect l="0" t="0" r="0" b="0"/>
          <a:pathLst>
            <a:path>
              <a:moveTo>
                <a:pt x="3162956" y="0"/>
              </a:moveTo>
              <a:lnTo>
                <a:pt x="3162956" y="265116"/>
              </a:lnTo>
              <a:lnTo>
                <a:pt x="0" y="265116"/>
              </a:lnTo>
              <a:lnTo>
                <a:pt x="0" y="530233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1A2674-239B-4D88-9A14-BDE1B4175D96}">
      <dsp:nvSpPr>
        <dsp:cNvPr id="0" name=""/>
        <dsp:cNvSpPr/>
      </dsp:nvSpPr>
      <dsp:spPr>
        <a:xfrm>
          <a:off x="4383435" y="1838932"/>
          <a:ext cx="91440" cy="5302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023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DB7B4F-D5D0-4331-8A3E-A50BD8792145}">
      <dsp:nvSpPr>
        <dsp:cNvPr id="0" name=""/>
        <dsp:cNvSpPr/>
      </dsp:nvSpPr>
      <dsp:spPr>
        <a:xfrm>
          <a:off x="1374000" y="1838932"/>
          <a:ext cx="3055155" cy="530233"/>
        </a:xfrm>
        <a:custGeom>
          <a:avLst/>
          <a:gdLst/>
          <a:ahLst/>
          <a:cxnLst/>
          <a:rect l="0" t="0" r="0" b="0"/>
          <a:pathLst>
            <a:path>
              <a:moveTo>
                <a:pt x="3055155" y="0"/>
              </a:moveTo>
              <a:lnTo>
                <a:pt x="3055155" y="265116"/>
              </a:lnTo>
              <a:lnTo>
                <a:pt x="0" y="265116"/>
              </a:lnTo>
              <a:lnTo>
                <a:pt x="0" y="53023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B4DDA9-788D-4833-A647-359D29AB91A3}">
      <dsp:nvSpPr>
        <dsp:cNvPr id="0" name=""/>
        <dsp:cNvSpPr/>
      </dsp:nvSpPr>
      <dsp:spPr>
        <a:xfrm>
          <a:off x="3166695" y="576471"/>
          <a:ext cx="2524921" cy="12624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1000"/>
            </a:spcAft>
            <a:buClrTx/>
            <a:buSzTx/>
            <a:buFontTx/>
            <a:buNone/>
            <a:tabLst/>
          </a:pPr>
          <a:r>
            <a:rPr kumimoji="0" lang="ru-RU" sz="2000" b="1" i="0" u="none" strike="noStrike" kern="1200" cap="none" normalizeH="0" baseline="0" dirty="0" smtClean="0">
              <a:ln/>
              <a:effectLst/>
              <a:cs typeface="Arial" charset="0"/>
            </a:rPr>
            <a:t>Предметы труда</a:t>
          </a:r>
          <a:r>
            <a:rPr kumimoji="0" lang="ru-RU" sz="2000" b="0" i="0" u="none" strike="noStrike" kern="1200" cap="none" normalizeH="0" baseline="0" dirty="0" smtClean="0">
              <a:ln/>
              <a:effectLst/>
              <a:cs typeface="Arial" charset="0"/>
            </a:rPr>
            <a:t> </a:t>
          </a:r>
          <a:endParaRPr kumimoji="0" lang="ru-RU" sz="2000" b="0" i="0" u="none" strike="noStrike" kern="1200" cap="none" normalizeH="0" baseline="0" dirty="0" smtClean="0">
            <a:ln/>
            <a:effectLst/>
            <a:latin typeface="Arial" charset="0"/>
            <a:cs typeface="Arial" charset="0"/>
          </a:endParaRPr>
        </a:p>
      </dsp:txBody>
      <dsp:txXfrm>
        <a:off x="3166695" y="576471"/>
        <a:ext cx="2524921" cy="1262460"/>
      </dsp:txXfrm>
    </dsp:sp>
    <dsp:sp modelId="{77647B0B-6FA5-4F2E-AD39-F9810512D86B}">
      <dsp:nvSpPr>
        <dsp:cNvPr id="0" name=""/>
        <dsp:cNvSpPr/>
      </dsp:nvSpPr>
      <dsp:spPr>
        <a:xfrm>
          <a:off x="111539" y="2369165"/>
          <a:ext cx="2524921" cy="126246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100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kern="1200" cap="none" normalizeH="0" baseline="0" dirty="0" smtClean="0">
              <a:ln/>
              <a:effectLst/>
              <a:cs typeface="Arial" charset="0"/>
            </a:rPr>
            <a:t>Орудия труда</a:t>
          </a:r>
          <a:r>
            <a:rPr kumimoji="0" lang="ru-RU" sz="1800" b="0" i="0" u="none" strike="noStrike" kern="1200" cap="none" normalizeH="0" baseline="0" dirty="0" smtClean="0">
              <a:ln/>
              <a:effectLst/>
              <a:cs typeface="Arial" charset="0"/>
            </a:rPr>
            <a:t> </a:t>
          </a:r>
          <a:endParaRPr kumimoji="0" lang="ru-RU" sz="1800" b="0" i="0" u="none" strike="noStrike" kern="1200" cap="none" normalizeH="0" baseline="0" dirty="0" smtClean="0">
            <a:ln/>
            <a:effectLst/>
            <a:latin typeface="Arial" charset="0"/>
            <a:cs typeface="Arial" charset="0"/>
          </a:endParaRPr>
        </a:p>
      </dsp:txBody>
      <dsp:txXfrm>
        <a:off x="111539" y="2369165"/>
        <a:ext cx="2524921" cy="1262460"/>
      </dsp:txXfrm>
    </dsp:sp>
    <dsp:sp modelId="{53093B24-F075-4B69-A76F-FDECD1364D35}">
      <dsp:nvSpPr>
        <dsp:cNvPr id="0" name=""/>
        <dsp:cNvSpPr/>
      </dsp:nvSpPr>
      <dsp:spPr>
        <a:xfrm>
          <a:off x="3166695" y="2369165"/>
          <a:ext cx="2524921" cy="126246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100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kern="1200" cap="none" normalizeH="0" baseline="0" dirty="0" smtClean="0">
              <a:ln/>
              <a:effectLst/>
              <a:cs typeface="Arial" charset="0"/>
            </a:rPr>
            <a:t>Строительный процесс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1400" b="0" i="0" u="none" strike="noStrike" kern="1200" cap="none" normalizeH="0" baseline="0" dirty="0" smtClean="0">
            <a:ln/>
            <a:effectLst/>
            <a:latin typeface="Arial" charset="0"/>
            <a:cs typeface="Arial" charset="0"/>
          </a:endParaRPr>
        </a:p>
      </dsp:txBody>
      <dsp:txXfrm>
        <a:off x="3166695" y="2369165"/>
        <a:ext cx="2524921" cy="1262460"/>
      </dsp:txXfrm>
    </dsp:sp>
    <dsp:sp modelId="{E799A723-6A51-48BC-8768-88D3461545A3}">
      <dsp:nvSpPr>
        <dsp:cNvPr id="0" name=""/>
        <dsp:cNvSpPr/>
      </dsp:nvSpPr>
      <dsp:spPr>
        <a:xfrm>
          <a:off x="3738" y="4161859"/>
          <a:ext cx="2524921" cy="126246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1000"/>
            </a:spcAft>
            <a:buClrTx/>
            <a:buSzTx/>
            <a:buFontTx/>
            <a:buNone/>
            <a:tabLst/>
          </a:pPr>
          <a:r>
            <a:rPr kumimoji="0" lang="ru-RU" sz="3200" b="0" i="0" u="none" strike="noStrike" kern="1200" cap="none" normalizeH="0" baseline="0" dirty="0" smtClean="0">
              <a:ln/>
              <a:effectLst/>
              <a:cs typeface="Arial" charset="0"/>
            </a:rPr>
            <a:t> </a:t>
          </a:r>
          <a:r>
            <a:rPr kumimoji="0" lang="ru-RU" sz="1800" b="1" i="0" u="none" strike="noStrike" kern="1200" cap="none" normalizeH="0" baseline="0" dirty="0" smtClean="0">
              <a:ln/>
              <a:solidFill>
                <a:srgbClr val="FF0000"/>
              </a:solidFill>
              <a:effectLst/>
              <a:cs typeface="Arial" charset="0"/>
            </a:rPr>
            <a:t>Строительная продукция</a:t>
          </a:r>
          <a:r>
            <a:rPr kumimoji="0" lang="ru-RU" sz="1800" b="0" i="0" u="none" strike="noStrike" kern="1200" cap="none" normalizeH="0" baseline="0" dirty="0" smtClean="0">
              <a:ln/>
              <a:solidFill>
                <a:srgbClr val="FF0000"/>
              </a:solidFill>
              <a:effectLst/>
              <a:cs typeface="Arial" charset="0"/>
            </a:rPr>
            <a:t> </a:t>
          </a:r>
          <a:endParaRPr kumimoji="0" lang="ru-RU" sz="1800" b="0" i="0" u="none" strike="noStrike" kern="1200" cap="none" normalizeH="0" baseline="0" dirty="0" smtClean="0">
            <a:ln/>
            <a:solidFill>
              <a:srgbClr val="FF0000"/>
            </a:solidFill>
            <a:effectLst/>
            <a:latin typeface="Arial" charset="0"/>
            <a:cs typeface="Arial" charset="0"/>
          </a:endParaRPr>
        </a:p>
      </dsp:txBody>
      <dsp:txXfrm>
        <a:off x="3738" y="4161859"/>
        <a:ext cx="2524921" cy="1262460"/>
      </dsp:txXfrm>
    </dsp:sp>
    <dsp:sp modelId="{33FA1749-4588-4BB1-857E-8580CCFC3208}">
      <dsp:nvSpPr>
        <dsp:cNvPr id="0" name=""/>
        <dsp:cNvSpPr/>
      </dsp:nvSpPr>
      <dsp:spPr>
        <a:xfrm>
          <a:off x="3058893" y="4161859"/>
          <a:ext cx="2524921" cy="126246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100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kern="1200" cap="none" normalizeH="0" baseline="0" dirty="0" smtClean="0">
              <a:ln/>
              <a:solidFill>
                <a:srgbClr val="FF0000"/>
              </a:solidFill>
              <a:effectLst/>
              <a:cs typeface="Arial" charset="0"/>
            </a:rPr>
            <a:t>Документы на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100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kern="1200" cap="none" normalizeH="0" baseline="0" dirty="0" smtClean="0">
              <a:ln/>
              <a:solidFill>
                <a:srgbClr val="FF0000"/>
              </a:solidFill>
              <a:effectLst/>
              <a:cs typeface="Arial" charset="0"/>
            </a:rPr>
            <a:t>Выполнение </a:t>
          </a:r>
          <a:r>
            <a:rPr kumimoji="0" lang="ru-RU" sz="1800" b="1" i="0" u="none" strike="noStrike" kern="1200" cap="none" normalizeH="0" baseline="0" dirty="0" smtClean="0">
              <a:ln/>
              <a:solidFill>
                <a:srgbClr val="FF0000"/>
              </a:solidFill>
              <a:effectLst/>
              <a:latin typeface="Arial" charset="0"/>
              <a:cs typeface="Arial" charset="0"/>
            </a:rPr>
            <a:t>п</a:t>
          </a:r>
          <a:r>
            <a:rPr kumimoji="0" lang="ru-RU" sz="1800" b="1" i="0" u="none" strike="noStrike" kern="1200" cap="none" normalizeH="0" baseline="0" dirty="0" smtClean="0">
              <a:ln/>
              <a:solidFill>
                <a:srgbClr val="FF0000"/>
              </a:solidFill>
              <a:effectLst/>
              <a:cs typeface="Arial" charset="0"/>
            </a:rPr>
            <a:t>роцесса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100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kern="1200" cap="none" normalizeH="0" baseline="0" dirty="0" smtClean="0">
              <a:ln/>
              <a:solidFill>
                <a:srgbClr val="FF0000"/>
              </a:solidFill>
              <a:effectLst/>
              <a:cs typeface="Arial" charset="0"/>
            </a:rPr>
            <a:t>(ТК, КТП и др.) </a:t>
          </a:r>
          <a:endParaRPr kumimoji="0" lang="ru-RU" sz="1800" b="1" i="0" u="none" strike="noStrike" kern="1200" cap="none" normalizeH="0" baseline="0" dirty="0" smtClean="0">
            <a:ln/>
            <a:solidFill>
              <a:srgbClr val="FF0000"/>
            </a:solidFill>
            <a:effectLst/>
            <a:latin typeface="Arial" charset="0"/>
            <a:cs typeface="Arial" charset="0"/>
          </a:endParaRPr>
        </a:p>
      </dsp:txBody>
      <dsp:txXfrm>
        <a:off x="3058893" y="4161859"/>
        <a:ext cx="2524921" cy="1262460"/>
      </dsp:txXfrm>
    </dsp:sp>
    <dsp:sp modelId="{597BBDFE-85B9-44D6-B4D3-DA91F9B8A3F8}">
      <dsp:nvSpPr>
        <dsp:cNvPr id="0" name=""/>
        <dsp:cNvSpPr/>
      </dsp:nvSpPr>
      <dsp:spPr>
        <a:xfrm>
          <a:off x="6114048" y="4161859"/>
          <a:ext cx="2740524" cy="126246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100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kern="1200" cap="none" normalizeH="0" baseline="0" dirty="0" smtClean="0">
              <a:ln/>
              <a:solidFill>
                <a:srgbClr val="FF0000"/>
              </a:solidFill>
              <a:effectLst/>
              <a:cs typeface="Arial" charset="0"/>
            </a:rPr>
            <a:t>Измерения и мониторинг</a:t>
          </a:r>
          <a:endParaRPr kumimoji="0" lang="ru-RU" sz="1800" b="1" i="0" u="none" strike="noStrike" kern="1200" cap="none" normalizeH="0" baseline="0" dirty="0" smtClean="0">
            <a:ln/>
            <a:solidFill>
              <a:srgbClr val="FF0000"/>
            </a:solidFill>
            <a:effectLst/>
            <a:latin typeface="Arial" charset="0"/>
            <a:cs typeface="Arial" charset="0"/>
          </a:endParaRPr>
        </a:p>
      </dsp:txBody>
      <dsp:txXfrm>
        <a:off x="6114048" y="4161859"/>
        <a:ext cx="2740524" cy="1262460"/>
      </dsp:txXfrm>
    </dsp:sp>
    <dsp:sp modelId="{FE6DFF70-74D4-449C-B7D8-F7E089CA9DBA}">
      <dsp:nvSpPr>
        <dsp:cNvPr id="0" name=""/>
        <dsp:cNvSpPr/>
      </dsp:nvSpPr>
      <dsp:spPr>
        <a:xfrm>
          <a:off x="6221850" y="2369165"/>
          <a:ext cx="2524921" cy="126246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1000"/>
            </a:spcAft>
            <a:buClrTx/>
            <a:buSzTx/>
            <a:buFontTx/>
            <a:buNone/>
            <a:tabLst/>
          </a:pPr>
          <a:r>
            <a:rPr kumimoji="0" lang="ru-RU" sz="1800" b="1" i="0" u="none" strike="noStrike" kern="1200" cap="none" normalizeH="0" baseline="0" dirty="0" smtClean="0">
              <a:ln/>
              <a:effectLst/>
              <a:cs typeface="Arial" charset="0"/>
            </a:rPr>
            <a:t>Труд</a:t>
          </a:r>
          <a:r>
            <a:rPr kumimoji="0" lang="ru-RU" sz="1800" b="0" i="0" u="none" strike="noStrike" kern="1200" cap="none" normalizeH="0" baseline="0" dirty="0" smtClean="0">
              <a:ln/>
              <a:effectLst/>
              <a:cs typeface="Arial" charset="0"/>
            </a:rPr>
            <a:t> </a:t>
          </a:r>
          <a:endParaRPr kumimoji="0" lang="ru-RU" sz="1800" b="0" i="0" u="none" strike="noStrike" kern="1200" cap="none" normalizeH="0" baseline="0" dirty="0" smtClean="0">
            <a:ln/>
            <a:effectLst/>
            <a:latin typeface="Arial" charset="0"/>
            <a:cs typeface="Arial" charset="0"/>
          </a:endParaRPr>
        </a:p>
      </dsp:txBody>
      <dsp:txXfrm>
        <a:off x="6221850" y="2369165"/>
        <a:ext cx="2524921" cy="12624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30866-494B-4EC0-818B-44A3EBBB2D28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8572A-92A6-4283-A447-51642A719C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30866-494B-4EC0-818B-44A3EBBB2D28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8572A-92A6-4283-A447-51642A719C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30866-494B-4EC0-818B-44A3EBBB2D28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8572A-92A6-4283-A447-51642A719C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30866-494B-4EC0-818B-44A3EBBB2D28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8572A-92A6-4283-A447-51642A719C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30866-494B-4EC0-818B-44A3EBBB2D28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8572A-92A6-4283-A447-51642A719C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30866-494B-4EC0-818B-44A3EBBB2D28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8572A-92A6-4283-A447-51642A719C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30866-494B-4EC0-818B-44A3EBBB2D28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8572A-92A6-4283-A447-51642A719C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30866-494B-4EC0-818B-44A3EBBB2D28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8572A-92A6-4283-A447-51642A719C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30866-494B-4EC0-818B-44A3EBBB2D28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8572A-92A6-4283-A447-51642A719C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30866-494B-4EC0-818B-44A3EBBB2D28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8572A-92A6-4283-A447-51642A719C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30866-494B-4EC0-818B-44A3EBBB2D28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8572A-92A6-4283-A447-51642A719C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30866-494B-4EC0-818B-44A3EBBB2D28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8572A-92A6-4283-A447-51642A719CD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1928794" cy="571480"/>
          </a:xfrm>
          <a:prstGeom prst="rect">
            <a:avLst/>
          </a:prstGeom>
          <a:solidFill>
            <a:srgbClr val="E9EAB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ЛЕКЦИЯ №02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3291" y="4000504"/>
            <a:ext cx="8858280" cy="27146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ЛИТЕРАТУРА</a:t>
            </a:r>
            <a:r>
              <a:rPr lang="en-US" b="1" i="1" dirty="0" smtClean="0">
                <a:solidFill>
                  <a:srgbClr val="002060"/>
                </a:solidFill>
              </a:rPr>
              <a:t>:</a:t>
            </a:r>
            <a:endParaRPr lang="ru-RU" b="1" i="1" dirty="0" smtClean="0">
              <a:solidFill>
                <a:srgbClr val="002060"/>
              </a:solidFill>
            </a:endParaRP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rgbClr val="002060"/>
                </a:solidFill>
              </a:rPr>
              <a:t>Афанасьев, А.А. Технология строительных процессов: </a:t>
            </a:r>
            <a:r>
              <a:rPr lang="ru-RU" b="1" i="1" dirty="0" err="1" smtClean="0">
                <a:solidFill>
                  <a:srgbClr val="002060"/>
                </a:solidFill>
              </a:rPr>
              <a:t>Учеб.для</a:t>
            </a:r>
            <a:r>
              <a:rPr lang="ru-RU" b="1" i="1" dirty="0" smtClean="0">
                <a:solidFill>
                  <a:srgbClr val="002060"/>
                </a:solidFill>
              </a:rPr>
              <a:t> вузов по спец. «</a:t>
            </a:r>
            <a:r>
              <a:rPr lang="ru-RU" b="1" i="1" dirty="0" err="1" smtClean="0">
                <a:solidFill>
                  <a:srgbClr val="002060"/>
                </a:solidFill>
              </a:rPr>
              <a:t>Пром</a:t>
            </a:r>
            <a:r>
              <a:rPr lang="ru-RU" b="1" i="1" dirty="0" smtClean="0">
                <a:solidFill>
                  <a:srgbClr val="002060"/>
                </a:solidFill>
              </a:rPr>
              <a:t>. и </a:t>
            </a:r>
            <a:r>
              <a:rPr lang="ru-RU" b="1" i="1" dirty="0" err="1" smtClean="0">
                <a:solidFill>
                  <a:srgbClr val="002060"/>
                </a:solidFill>
              </a:rPr>
              <a:t>гражд</a:t>
            </a:r>
            <a:r>
              <a:rPr lang="ru-RU" b="1" i="1" dirty="0" smtClean="0">
                <a:solidFill>
                  <a:srgbClr val="002060"/>
                </a:solidFill>
              </a:rPr>
              <a:t>. </a:t>
            </a:r>
            <a:r>
              <a:rPr lang="ru-RU" b="1" i="1" dirty="0" err="1" smtClean="0">
                <a:solidFill>
                  <a:srgbClr val="002060"/>
                </a:solidFill>
              </a:rPr>
              <a:t>стр-во</a:t>
            </a:r>
            <a:r>
              <a:rPr lang="ru-RU" b="1" i="1" dirty="0" smtClean="0">
                <a:solidFill>
                  <a:srgbClr val="002060"/>
                </a:solidFill>
              </a:rPr>
              <a:t>» / Под ред. Н.Н.Данилова и О.М.Терентьева. -  </a:t>
            </a:r>
            <a:r>
              <a:rPr lang="ru-RU" b="1" dirty="0" smtClean="0">
                <a:solidFill>
                  <a:srgbClr val="002060"/>
                </a:solidFill>
              </a:rPr>
              <a:t>М., </a:t>
            </a:r>
            <a:r>
              <a:rPr lang="ru-RU" b="1" dirty="0" err="1" smtClean="0">
                <a:solidFill>
                  <a:srgbClr val="002060"/>
                </a:solidFill>
              </a:rPr>
              <a:t>Высш</a:t>
            </a:r>
            <a:r>
              <a:rPr lang="ru-RU" b="1" dirty="0" smtClean="0">
                <a:solidFill>
                  <a:srgbClr val="002060"/>
                </a:solidFill>
              </a:rPr>
              <a:t>. </a:t>
            </a:r>
            <a:r>
              <a:rPr lang="ru-RU" b="1" dirty="0" err="1" smtClean="0">
                <a:solidFill>
                  <a:srgbClr val="002060"/>
                </a:solidFill>
              </a:rPr>
              <a:t>шк</a:t>
            </a:r>
            <a:r>
              <a:rPr lang="ru-RU" b="1" dirty="0" smtClean="0">
                <a:solidFill>
                  <a:srgbClr val="002060"/>
                </a:solidFill>
              </a:rPr>
              <a:t>., 1997.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endParaRPr lang="ru-RU" b="1" i="1" dirty="0">
              <a:solidFill>
                <a:srgbClr val="002060"/>
              </a:solidFill>
            </a:endParaRPr>
          </a:p>
          <a:p>
            <a:pPr marL="342900" indent="-342900">
              <a:buAutoNum type="arabicPeriod"/>
            </a:pPr>
            <a:r>
              <a:rPr lang="ru-RU" b="1" dirty="0" err="1" smtClean="0">
                <a:solidFill>
                  <a:srgbClr val="002060"/>
                </a:solidFill>
              </a:rPr>
              <a:t>Теличенко</a:t>
            </a:r>
            <a:r>
              <a:rPr lang="ru-RU" b="1" dirty="0" smtClean="0">
                <a:solidFill>
                  <a:srgbClr val="002060"/>
                </a:solidFill>
              </a:rPr>
              <a:t>, В.И. Технология строительных процессов: В 2 ч. </a:t>
            </a:r>
            <a:r>
              <a:rPr lang="ru-RU" b="1" i="1" dirty="0" smtClean="0">
                <a:solidFill>
                  <a:srgbClr val="002060"/>
                </a:solidFill>
              </a:rPr>
              <a:t>Учеб. для строит. вузов</a:t>
            </a:r>
            <a:r>
              <a:rPr lang="ru-RU" b="1" dirty="0" smtClean="0">
                <a:solidFill>
                  <a:srgbClr val="002060"/>
                </a:solidFill>
              </a:rPr>
              <a:t> / </a:t>
            </a:r>
            <a:r>
              <a:rPr lang="ru-RU" b="1" i="1" dirty="0" err="1" smtClean="0">
                <a:solidFill>
                  <a:srgbClr val="002060"/>
                </a:solidFill>
              </a:rPr>
              <a:t>В.И.Теличенко</a:t>
            </a:r>
            <a:r>
              <a:rPr lang="ru-RU" b="1" i="1" dirty="0" smtClean="0">
                <a:solidFill>
                  <a:srgbClr val="002060"/>
                </a:solidFill>
              </a:rPr>
              <a:t>, </a:t>
            </a:r>
            <a:r>
              <a:rPr lang="ru-RU" b="1" i="1" dirty="0" err="1" smtClean="0">
                <a:solidFill>
                  <a:srgbClr val="002060"/>
                </a:solidFill>
              </a:rPr>
              <a:t>А.А.Лапидус</a:t>
            </a:r>
            <a:r>
              <a:rPr lang="ru-RU" b="1" i="1" dirty="0" smtClean="0">
                <a:solidFill>
                  <a:srgbClr val="002060"/>
                </a:solidFill>
              </a:rPr>
              <a:t>, О.М.Терентьев  – </a:t>
            </a:r>
            <a:r>
              <a:rPr lang="ru-RU" b="1" dirty="0" smtClean="0">
                <a:solidFill>
                  <a:srgbClr val="002060"/>
                </a:solidFill>
              </a:rPr>
              <a:t>М.: </a:t>
            </a:r>
            <a:r>
              <a:rPr lang="ru-RU" b="1" dirty="0" err="1" smtClean="0">
                <a:solidFill>
                  <a:srgbClr val="002060"/>
                </a:solidFill>
              </a:rPr>
              <a:t>Высш</a:t>
            </a:r>
            <a:r>
              <a:rPr lang="ru-RU" b="1" dirty="0" smtClean="0">
                <a:solidFill>
                  <a:srgbClr val="002060"/>
                </a:solidFill>
              </a:rPr>
              <a:t>. </a:t>
            </a:r>
            <a:r>
              <a:rPr lang="ru-RU" b="1" dirty="0" err="1" smtClean="0">
                <a:solidFill>
                  <a:srgbClr val="002060"/>
                </a:solidFill>
              </a:rPr>
              <a:t>шк</a:t>
            </a:r>
            <a:r>
              <a:rPr lang="ru-RU" b="1" dirty="0" smtClean="0">
                <a:solidFill>
                  <a:srgbClr val="002060"/>
                </a:solidFill>
              </a:rPr>
              <a:t>., 2002.</a:t>
            </a:r>
          </a:p>
          <a:p>
            <a:pPr marL="342900" indent="-342900"/>
            <a:r>
              <a:rPr lang="ru-RU" b="1" dirty="0" smtClean="0">
                <a:solidFill>
                  <a:srgbClr val="002060"/>
                </a:solidFill>
              </a:rPr>
              <a:t>3.   </a:t>
            </a:r>
            <a:r>
              <a:rPr lang="ru-RU" b="1" dirty="0" err="1" smtClean="0">
                <a:solidFill>
                  <a:srgbClr val="002060"/>
                </a:solidFill>
              </a:rPr>
              <a:t>Атаев</a:t>
            </a:r>
            <a:r>
              <a:rPr lang="ru-RU" b="1" dirty="0" smtClean="0">
                <a:solidFill>
                  <a:srgbClr val="002060"/>
                </a:solidFill>
              </a:rPr>
              <a:t> С.С. Технология строительного производства: Учеб. Для вузов по спец. «</a:t>
            </a:r>
            <a:r>
              <a:rPr lang="ru-RU" b="1" dirty="0" err="1" smtClean="0">
                <a:solidFill>
                  <a:srgbClr val="002060"/>
                </a:solidFill>
              </a:rPr>
              <a:t>Пром</a:t>
            </a:r>
            <a:r>
              <a:rPr lang="ru-RU" b="1" dirty="0" smtClean="0">
                <a:solidFill>
                  <a:srgbClr val="002060"/>
                </a:solidFill>
              </a:rPr>
              <a:t>. И </a:t>
            </a:r>
            <a:r>
              <a:rPr lang="ru-RU" b="1" dirty="0" err="1" smtClean="0">
                <a:solidFill>
                  <a:srgbClr val="002060"/>
                </a:solidFill>
              </a:rPr>
              <a:t>грражд</a:t>
            </a:r>
            <a:r>
              <a:rPr lang="ru-RU" b="1" dirty="0" smtClean="0">
                <a:solidFill>
                  <a:srgbClr val="002060"/>
                </a:solidFill>
              </a:rPr>
              <a:t>. </a:t>
            </a:r>
            <a:r>
              <a:rPr lang="ru-RU" b="1" dirty="0" err="1" smtClean="0">
                <a:solidFill>
                  <a:srgbClr val="002060"/>
                </a:solidFill>
              </a:rPr>
              <a:t>Стро-во</a:t>
            </a:r>
            <a:r>
              <a:rPr lang="ru-RU" b="1" dirty="0" smtClean="0">
                <a:solidFill>
                  <a:srgbClr val="002060"/>
                </a:solidFill>
              </a:rPr>
              <a:t>»/ Н.Н.Данилов, </a:t>
            </a:r>
            <a:r>
              <a:rPr lang="ru-RU" b="1" dirty="0" err="1" smtClean="0">
                <a:solidFill>
                  <a:srgbClr val="002060"/>
                </a:solidFill>
              </a:rPr>
              <a:t>Б.В.Прыкин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Т.М.Штоль</a:t>
            </a:r>
            <a:r>
              <a:rPr lang="ru-RU" b="1" dirty="0" smtClean="0">
                <a:solidFill>
                  <a:srgbClr val="002060"/>
                </a:solidFill>
              </a:rPr>
              <a:t> и Э.В.Овчинников – М.: Стройиздат.,1984 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	</a:t>
            </a:r>
            <a:endParaRPr lang="ru-RU" dirty="0" smtClean="0">
              <a:solidFill>
                <a:srgbClr val="002060"/>
              </a:solidFill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00166" y="928670"/>
            <a:ext cx="5643602" cy="121444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Основные понятия 	    строительного производства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571604" y="2428868"/>
            <a:ext cx="5572164" cy="14287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Читать совместно с лекциями 1-го уровня: 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 лекция  №1 «Обзорная по строительству»</a:t>
            </a: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Вопросы: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Что такое строительное производство, что изучает строительная наука, и технология строительного производства и виды строительных работ и процессов.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Классификация строительных процессов по назначению и сложности.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Классификация строительных процессов по способу выполнения.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Рабочие операции, приемы и движения.	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Строительные рабочие и организация их труда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Членение строительных объектов в пространстве.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Состав </a:t>
            </a: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СНиП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проекта производства работ и технологической карты.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Выводы  делать студенту самостоятельно.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</a:pPr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ПОНЯТИЯ СТРОТЕЛЬНОГО ПРОИЗВОДСТВА</a:t>
            </a:r>
            <a:b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 Общие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сведения</a:t>
            </a:r>
          </a:p>
          <a:p>
            <a:pPr algn="just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Строительное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производство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– отрасль материального производства, охватывающая возведение, реконструкцию и ремонт зданий и сооружений, а также их разборку и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передвижку.</a:t>
            </a:r>
          </a:p>
          <a:p>
            <a:pPr algn="just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Конечная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продукция в строительстве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готовые здания и сооружения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получается в результате выполнения разнообразных производственных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процессов.</a:t>
            </a:r>
          </a:p>
          <a:p>
            <a:pPr algn="just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Так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для возведения свайного фундамента здания необходимо снять растительный слой, забить сваи, срезать их оголовки, устроить ростверк. А для бетонирования монолитного перекрытия нужно установить опалубку, заложить арматуру, подать и уплотнить бетонную смесь, снять опалубку. 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2500306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2.Что изучает строительная наука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Каждый производственный процесс отличается от другого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исполнителями, орудиями и предметами труда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В строительном производстве </a:t>
            </a: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исполнителями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являются рабочие, </a:t>
            </a: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орудиями труда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– машины, инструменты и приспособления, а </a:t>
            </a: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предметом труда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– материалы, изделия и конструкции.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Для осмысленного управления производственными процессами нужно знать закономерности строительного производства, изучением которых занимается </a:t>
            </a: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строительная наука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4826675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3.Технология строительного производства</a:t>
            </a:r>
          </a:p>
          <a:p>
            <a:pPr algn="just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Строительная наука состоит из ряда учебных дисциплин, одной из которых является «Технология строительного производства». Слово «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технология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 происходит от греческих </a:t>
            </a:r>
            <a:r>
              <a:rPr lang="en-US" sz="16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tehne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– мастерство, умение и 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logos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– наука.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Технология строительного производства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– отрасль строительной науки, занимающаяся изучением и разработкой эффективных методов выполнения производственных процессов, направленных на получение строительной продукции.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571480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kern="1200" cap="all" dirty="0"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Схема получения строительной продукции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412804014"/>
              </p:ext>
            </p:extLst>
          </p:nvPr>
        </p:nvGraphicFramePr>
        <p:xfrm>
          <a:off x="142844" y="642918"/>
          <a:ext cx="8858312" cy="600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 Виды строительных работ и процессов</a:t>
            </a:r>
            <a:b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Строительные работы и процессы.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Для возведения зданий и сооружений необходимо выполнить целый комплекс работ, называемых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строительно-монтажными работами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 типу применяемых материалов и изделий, а также способу выполнения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строительно-монтажные работы подразделяются на отдельные виды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земляные, свайные, монтажные, каменные, кровельные, штукатурные и т.п.</a:t>
            </a:r>
            <a:endParaRPr lang="ru-RU" sz="16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Каждый вид СМР состоит из производственных процессов, выполняемых на строительной площадке и называемых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строительными процессами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2357431"/>
            <a:ext cx="91440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5. Классификация по назначению </a:t>
            </a:r>
          </a:p>
          <a:p>
            <a:pPr algn="just"/>
            <a:endParaRPr lang="ru-RU" sz="1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Основными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называются процессы, в результате выполнения которых создается строительная продукция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бетонирование перекрытия, кладка кирпичных стен, монтаж лестничных маршей и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площадок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Вспомогательные (заготовительные и подготовительные)  –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процессы, которые продукцию не создают, но необходимы для выполнения основных процессов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крепление стенок траншеи, устройство подмостей для кирпичной кладки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Транспортными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являются процессы по доставке материалов, изделий и конструкций на склады, к строящемуся объекту или на рабочее место.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5143512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Классификация по сложности</a:t>
            </a:r>
          </a:p>
          <a:p>
            <a:pPr algn="ctr"/>
            <a:endPara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Простым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называется строительный процесс, выполняемый одним рабочим или звеном из 2-3 рабочих одной специальности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кирпичная кладка стен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Комплексный процесс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– совокупность простых процессов, связанных единством конечной продукции и выполняемых рабочими разных специальностей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монтаж перекрытий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5072074"/>
            <a:chOff x="1031" y="2138"/>
            <a:chExt cx="15394" cy="8100"/>
          </a:xfrm>
        </p:grpSpPr>
        <p:sp>
          <p:nvSpPr>
            <p:cNvPr id="2051" name="Rectangle 3"/>
            <p:cNvSpPr>
              <a:spLocks noChangeArrowheads="1"/>
            </p:cNvSpPr>
            <p:nvPr/>
          </p:nvSpPr>
          <p:spPr bwMode="auto">
            <a:xfrm>
              <a:off x="1031" y="2138"/>
              <a:ext cx="15394" cy="8100"/>
            </a:xfrm>
            <a:prstGeom prst="rect">
              <a:avLst/>
            </a:prstGeom>
            <a:solidFill>
              <a:srgbClr val="CC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2" name="Text Box 4"/>
            <p:cNvSpPr txBox="1">
              <a:spLocks noChangeArrowheads="1"/>
            </p:cNvSpPr>
            <p:nvPr/>
          </p:nvSpPr>
          <p:spPr bwMode="auto">
            <a:xfrm>
              <a:off x="6071" y="2318"/>
              <a:ext cx="4680" cy="540"/>
            </a:xfrm>
            <a:prstGeom prst="rect">
              <a:avLst/>
            </a:prstGeom>
            <a:solidFill>
              <a:srgbClr val="FFCC99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СТРОИТЕЛЬНЫЕ ПРОЦЕССЫ</a:t>
              </a:r>
              <a:endPara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3" name="Text Box 5"/>
            <p:cNvSpPr txBox="1">
              <a:spLocks noChangeArrowheads="1"/>
            </p:cNvSpPr>
            <p:nvPr/>
          </p:nvSpPr>
          <p:spPr bwMode="auto">
            <a:xfrm>
              <a:off x="1211" y="3398"/>
              <a:ext cx="14940" cy="540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К   Л   А   С   С   И   Ф   И   К   А   Ц   И   Я      П   О      С   Т   Е   П   Е   Н   И       И       П   Р   И   З   Н   А   К   А   М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4" name="AutoShape 6"/>
            <p:cNvSpPr>
              <a:spLocks noChangeArrowheads="1"/>
            </p:cNvSpPr>
            <p:nvPr/>
          </p:nvSpPr>
          <p:spPr bwMode="auto">
            <a:xfrm>
              <a:off x="8051" y="2858"/>
              <a:ext cx="720" cy="540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CC99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5" name="Text Box 7"/>
            <p:cNvSpPr txBox="1">
              <a:spLocks noChangeArrowheads="1"/>
            </p:cNvSpPr>
            <p:nvPr/>
          </p:nvSpPr>
          <p:spPr bwMode="auto">
            <a:xfrm>
              <a:off x="1211" y="4478"/>
              <a:ext cx="3780" cy="900"/>
            </a:xfrm>
            <a:prstGeom prst="rect">
              <a:avLst/>
            </a:prstGeom>
            <a:solidFill>
              <a:srgbClr val="CCFFCC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ТЕХНОЛОГИЧЕСКИМ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ПРИЗНАКАМ</a:t>
              </a:r>
              <a:endPara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6" name="Text Box 8"/>
            <p:cNvSpPr txBox="1">
              <a:spLocks noChangeArrowheads="1"/>
            </p:cNvSpPr>
            <p:nvPr/>
          </p:nvSpPr>
          <p:spPr bwMode="auto">
            <a:xfrm>
              <a:off x="5351" y="4478"/>
              <a:ext cx="2700" cy="900"/>
            </a:xfrm>
            <a:prstGeom prst="rect">
              <a:avLst/>
            </a:prstGeom>
            <a:solidFill>
              <a:srgbClr val="CCFFCC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ПО СТЕПЕНИ СЛОЖНОСТИ</a:t>
              </a:r>
              <a:endPara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7" name="Text Box 9"/>
            <p:cNvSpPr txBox="1">
              <a:spLocks noChangeArrowheads="1"/>
            </p:cNvSpPr>
            <p:nvPr/>
          </p:nvSpPr>
          <p:spPr bwMode="auto">
            <a:xfrm>
              <a:off x="8609" y="4482"/>
              <a:ext cx="3060" cy="900"/>
            </a:xfrm>
            <a:prstGeom prst="rect">
              <a:avLst/>
            </a:prstGeom>
            <a:solidFill>
              <a:srgbClr val="CCFFCC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ПО СТЕПЕНИ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МЕХАНИЗАЦИИ</a:t>
              </a:r>
              <a:endPara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8" name="Text Box 10"/>
            <p:cNvSpPr txBox="1">
              <a:spLocks noChangeArrowheads="1"/>
            </p:cNvSpPr>
            <p:nvPr/>
          </p:nvSpPr>
          <p:spPr bwMode="auto">
            <a:xfrm>
              <a:off x="12371" y="4478"/>
              <a:ext cx="3780" cy="900"/>
            </a:xfrm>
            <a:prstGeom prst="rect">
              <a:avLst/>
            </a:prstGeom>
            <a:solidFill>
              <a:srgbClr val="CCFFCC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МНОГОФАКТОРНОСТЬ</a:t>
              </a:r>
              <a:endPara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9" name="AutoShape 11"/>
            <p:cNvSpPr>
              <a:spLocks noChangeArrowheads="1"/>
            </p:cNvSpPr>
            <p:nvPr/>
          </p:nvSpPr>
          <p:spPr bwMode="auto">
            <a:xfrm>
              <a:off x="2831" y="3938"/>
              <a:ext cx="540" cy="540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CC99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60" name="AutoShape 12"/>
            <p:cNvSpPr>
              <a:spLocks noChangeArrowheads="1"/>
            </p:cNvSpPr>
            <p:nvPr/>
          </p:nvSpPr>
          <p:spPr bwMode="auto">
            <a:xfrm>
              <a:off x="6611" y="3938"/>
              <a:ext cx="540" cy="540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CC99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61" name="AutoShape 13"/>
            <p:cNvSpPr>
              <a:spLocks noChangeArrowheads="1"/>
            </p:cNvSpPr>
            <p:nvPr/>
          </p:nvSpPr>
          <p:spPr bwMode="auto">
            <a:xfrm>
              <a:off x="9671" y="3938"/>
              <a:ext cx="540" cy="540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CC99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62" name="AutoShape 14"/>
            <p:cNvSpPr>
              <a:spLocks noChangeArrowheads="1"/>
            </p:cNvSpPr>
            <p:nvPr/>
          </p:nvSpPr>
          <p:spPr bwMode="auto">
            <a:xfrm>
              <a:off x="13811" y="3938"/>
              <a:ext cx="540" cy="540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CC99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63" name="Line 15"/>
            <p:cNvSpPr>
              <a:spLocks noChangeShapeType="1"/>
            </p:cNvSpPr>
            <p:nvPr/>
          </p:nvSpPr>
          <p:spPr bwMode="auto">
            <a:xfrm>
              <a:off x="1211" y="5378"/>
              <a:ext cx="9" cy="262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64" name="Line 16"/>
            <p:cNvSpPr>
              <a:spLocks noChangeShapeType="1"/>
            </p:cNvSpPr>
            <p:nvPr/>
          </p:nvSpPr>
          <p:spPr bwMode="auto">
            <a:xfrm flipH="1">
              <a:off x="5351" y="5378"/>
              <a:ext cx="11" cy="324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65" name="Line 17"/>
            <p:cNvSpPr>
              <a:spLocks noChangeShapeType="1"/>
            </p:cNvSpPr>
            <p:nvPr/>
          </p:nvSpPr>
          <p:spPr bwMode="auto">
            <a:xfrm flipH="1">
              <a:off x="8591" y="5378"/>
              <a:ext cx="0" cy="324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66" name="Line 18"/>
            <p:cNvSpPr>
              <a:spLocks noChangeShapeType="1"/>
            </p:cNvSpPr>
            <p:nvPr/>
          </p:nvSpPr>
          <p:spPr bwMode="auto">
            <a:xfrm flipH="1">
              <a:off x="12371" y="5378"/>
              <a:ext cx="11" cy="27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67" name="Line 19"/>
            <p:cNvSpPr>
              <a:spLocks noChangeShapeType="1"/>
            </p:cNvSpPr>
            <p:nvPr/>
          </p:nvSpPr>
          <p:spPr bwMode="auto">
            <a:xfrm>
              <a:off x="1211" y="6098"/>
              <a:ext cx="36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68" name="Line 20"/>
            <p:cNvSpPr>
              <a:spLocks noChangeShapeType="1"/>
            </p:cNvSpPr>
            <p:nvPr/>
          </p:nvSpPr>
          <p:spPr bwMode="auto">
            <a:xfrm>
              <a:off x="1280" y="6740"/>
              <a:ext cx="36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69" name="Line 21"/>
            <p:cNvSpPr>
              <a:spLocks noChangeShapeType="1"/>
            </p:cNvSpPr>
            <p:nvPr/>
          </p:nvSpPr>
          <p:spPr bwMode="auto">
            <a:xfrm>
              <a:off x="1260" y="7340"/>
              <a:ext cx="36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70" name="Line 22"/>
            <p:cNvSpPr>
              <a:spLocks noChangeShapeType="1"/>
            </p:cNvSpPr>
            <p:nvPr/>
          </p:nvSpPr>
          <p:spPr bwMode="auto">
            <a:xfrm>
              <a:off x="1180" y="8000"/>
              <a:ext cx="36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71" name="Line 23"/>
            <p:cNvSpPr>
              <a:spLocks noChangeShapeType="1"/>
            </p:cNvSpPr>
            <p:nvPr/>
          </p:nvSpPr>
          <p:spPr bwMode="auto">
            <a:xfrm>
              <a:off x="5400" y="6080"/>
              <a:ext cx="36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72" name="Line 24"/>
            <p:cNvSpPr>
              <a:spLocks noChangeShapeType="1"/>
            </p:cNvSpPr>
            <p:nvPr/>
          </p:nvSpPr>
          <p:spPr bwMode="auto">
            <a:xfrm>
              <a:off x="5400" y="6680"/>
              <a:ext cx="36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73" name="Line 25"/>
            <p:cNvSpPr>
              <a:spLocks noChangeShapeType="1"/>
            </p:cNvSpPr>
            <p:nvPr/>
          </p:nvSpPr>
          <p:spPr bwMode="auto">
            <a:xfrm>
              <a:off x="5351" y="7358"/>
              <a:ext cx="36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74" name="Line 26"/>
            <p:cNvSpPr>
              <a:spLocks noChangeShapeType="1"/>
            </p:cNvSpPr>
            <p:nvPr/>
          </p:nvSpPr>
          <p:spPr bwMode="auto">
            <a:xfrm>
              <a:off x="5340" y="8020"/>
              <a:ext cx="36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75" name="Line 27"/>
            <p:cNvSpPr>
              <a:spLocks noChangeShapeType="1"/>
            </p:cNvSpPr>
            <p:nvPr/>
          </p:nvSpPr>
          <p:spPr bwMode="auto">
            <a:xfrm>
              <a:off x="5351" y="8618"/>
              <a:ext cx="36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76" name="Line 28"/>
            <p:cNvSpPr>
              <a:spLocks noChangeShapeType="1"/>
            </p:cNvSpPr>
            <p:nvPr/>
          </p:nvSpPr>
          <p:spPr bwMode="auto">
            <a:xfrm>
              <a:off x="8591" y="8618"/>
              <a:ext cx="36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77" name="Line 29"/>
            <p:cNvSpPr>
              <a:spLocks noChangeShapeType="1"/>
            </p:cNvSpPr>
            <p:nvPr/>
          </p:nvSpPr>
          <p:spPr bwMode="auto">
            <a:xfrm>
              <a:off x="8620" y="8000"/>
              <a:ext cx="36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78" name="Line 30"/>
            <p:cNvSpPr>
              <a:spLocks noChangeShapeType="1"/>
            </p:cNvSpPr>
            <p:nvPr/>
          </p:nvSpPr>
          <p:spPr bwMode="auto">
            <a:xfrm>
              <a:off x="8591" y="7358"/>
              <a:ext cx="36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79" name="Line 31"/>
            <p:cNvSpPr>
              <a:spLocks noChangeShapeType="1"/>
            </p:cNvSpPr>
            <p:nvPr/>
          </p:nvSpPr>
          <p:spPr bwMode="auto">
            <a:xfrm>
              <a:off x="8591" y="6638"/>
              <a:ext cx="36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80" name="Line 32"/>
            <p:cNvSpPr>
              <a:spLocks noChangeShapeType="1"/>
            </p:cNvSpPr>
            <p:nvPr/>
          </p:nvSpPr>
          <p:spPr bwMode="auto">
            <a:xfrm>
              <a:off x="8591" y="6098"/>
              <a:ext cx="36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81" name="Line 33"/>
            <p:cNvSpPr>
              <a:spLocks noChangeShapeType="1"/>
            </p:cNvSpPr>
            <p:nvPr/>
          </p:nvSpPr>
          <p:spPr bwMode="auto">
            <a:xfrm>
              <a:off x="12371" y="8078"/>
              <a:ext cx="54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82" name="Line 34"/>
            <p:cNvSpPr>
              <a:spLocks noChangeShapeType="1"/>
            </p:cNvSpPr>
            <p:nvPr/>
          </p:nvSpPr>
          <p:spPr bwMode="auto">
            <a:xfrm>
              <a:off x="12371" y="7358"/>
              <a:ext cx="54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83" name="Line 35"/>
            <p:cNvSpPr>
              <a:spLocks noChangeShapeType="1"/>
            </p:cNvSpPr>
            <p:nvPr/>
          </p:nvSpPr>
          <p:spPr bwMode="auto">
            <a:xfrm>
              <a:off x="12400" y="6720"/>
              <a:ext cx="509" cy="4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84" name="Line 36"/>
            <p:cNvSpPr>
              <a:spLocks noChangeShapeType="1"/>
            </p:cNvSpPr>
            <p:nvPr/>
          </p:nvSpPr>
          <p:spPr bwMode="auto">
            <a:xfrm>
              <a:off x="12371" y="6098"/>
              <a:ext cx="54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85" name="Line 37"/>
            <p:cNvSpPr>
              <a:spLocks noChangeShapeType="1"/>
            </p:cNvSpPr>
            <p:nvPr/>
          </p:nvSpPr>
          <p:spPr bwMode="auto">
            <a:xfrm flipH="1">
              <a:off x="2400" y="8078"/>
              <a:ext cx="431" cy="42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86" name="Line 38"/>
            <p:cNvSpPr>
              <a:spLocks noChangeShapeType="1"/>
            </p:cNvSpPr>
            <p:nvPr/>
          </p:nvSpPr>
          <p:spPr bwMode="auto">
            <a:xfrm>
              <a:off x="3011" y="8078"/>
              <a:ext cx="729" cy="44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41" name="Прямоугольник 40"/>
          <p:cNvSpPr/>
          <p:nvPr/>
        </p:nvSpPr>
        <p:spPr>
          <a:xfrm>
            <a:off x="357158" y="2357430"/>
            <a:ext cx="15928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Заготовительные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357158" y="2786058"/>
            <a:ext cx="13744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Транспортные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357158" y="3143248"/>
            <a:ext cx="17238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Подготовительные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214282" y="3500438"/>
            <a:ext cx="20337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/>
              <a:t>Монтажно-укладочные</a:t>
            </a:r>
            <a:endParaRPr lang="ru-RU" sz="1400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0" y="4000504"/>
            <a:ext cx="23639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Основные    Совмещенные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2786050" y="2357430"/>
            <a:ext cx="15582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Простой процесс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2786050" y="2714620"/>
            <a:ext cx="16588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Рабочая операция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2786050" y="3143248"/>
            <a:ext cx="15803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Рабочие приемы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2714612" y="3571876"/>
            <a:ext cx="16774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Рабочие движения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2714612" y="3929066"/>
            <a:ext cx="13277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Рабочее место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4643438" y="2357430"/>
            <a:ext cx="19754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Автоматизированный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4643438" y="2643182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Роботизированный</a:t>
            </a:r>
            <a:r>
              <a:rPr lang="ru-RU" b="1" dirty="0"/>
              <a:t>	</a:t>
            </a:r>
            <a:endParaRPr lang="ru-RU" dirty="0"/>
          </a:p>
        </p:txBody>
      </p:sp>
      <p:sp>
        <p:nvSpPr>
          <p:cNvPr id="53" name="Прямоугольник 52"/>
          <p:cNvSpPr/>
          <p:nvPr/>
        </p:nvSpPr>
        <p:spPr>
          <a:xfrm>
            <a:off x="4643438" y="3143248"/>
            <a:ext cx="18133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Механизированный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4572000" y="3500438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Полумеханизированный</a:t>
            </a:r>
            <a:r>
              <a:rPr lang="ru-RU" b="1" dirty="0"/>
              <a:t>	</a:t>
            </a:r>
            <a:endParaRPr lang="ru-RU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4643438" y="3857628"/>
            <a:ext cx="2143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Ручной	</a:t>
            </a:r>
            <a:r>
              <a:rPr lang="ru-RU" b="1" dirty="0"/>
              <a:t>	</a:t>
            </a:r>
            <a:endParaRPr lang="ru-RU" dirty="0"/>
          </a:p>
        </p:txBody>
      </p:sp>
      <p:sp>
        <p:nvSpPr>
          <p:cNvPr id="56" name="Прямоугольник 55"/>
          <p:cNvSpPr/>
          <p:nvPr/>
        </p:nvSpPr>
        <p:spPr>
          <a:xfrm>
            <a:off x="7072330" y="2285992"/>
            <a:ext cx="14714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Неподвижность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87" name="Rectangle 39"/>
          <p:cNvSpPr>
            <a:spLocks noChangeArrowheads="1"/>
          </p:cNvSpPr>
          <p:nvPr/>
        </p:nvSpPr>
        <p:spPr bwMode="auto">
          <a:xfrm>
            <a:off x="7072330" y="2714620"/>
            <a:ext cx="157160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Многообразие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88" name="Rectangle 40"/>
          <p:cNvSpPr>
            <a:spLocks noChangeArrowheads="1"/>
          </p:cNvSpPr>
          <p:nvPr/>
        </p:nvSpPr>
        <p:spPr bwMode="auto">
          <a:xfrm>
            <a:off x="7000892" y="3143248"/>
            <a:ext cx="157160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Разнообразие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89" name="Rectangle 41"/>
          <p:cNvSpPr>
            <a:spLocks noChangeArrowheads="1"/>
          </p:cNvSpPr>
          <p:nvPr/>
        </p:nvSpPr>
        <p:spPr bwMode="auto">
          <a:xfrm>
            <a:off x="6572264" y="3429000"/>
            <a:ext cx="192882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76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Природно -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76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климатические</a:t>
            </a:r>
          </a:p>
          <a:p>
            <a:pPr marL="0" marR="0" lvl="0" indent="4476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условия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0" y="450057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Рабочее место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– пространство, в пределах которого перемещаются участвующие в процессе рабочие, приспособления, предметы и орудия труда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0" y="5011341"/>
            <a:ext cx="91440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Классификация по способу выполнения</a:t>
            </a:r>
          </a:p>
          <a:p>
            <a:pPr algn="just"/>
            <a:endParaRPr lang="ru-RU" sz="1600" b="1" i="1" dirty="0" smtClean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Ручным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является процесс, выполняемый с помощью ручного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топор, пила, лопата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или механизированного инструмента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вибратор, электропила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Механизированный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процесс выполняется при помощи средств механизации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отрывка котлована экскаватором, забивка свай дизель-молотом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Автоматизированный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процесс осуществляется роботами или автоматами.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920"/>
              </a:lnSpc>
            </a:pP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Рабочие операции, приемы и движения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>
              <a:lnSpc>
                <a:spcPts val="1920"/>
              </a:lnSpc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Строительный процесс можно расчленить на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рабочие операции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Рабочая операция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– элемент строительного процесса, выполняемый постоянным составом исполнителей при неизменных орудиях и предметах труда. Если рабочий поменял инструмент или материал – это значит, что он перешел на выполнение новой операции.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Каждая операция состоит из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рабочих приемов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, которые делятся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рабочие движения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500174"/>
            <a:ext cx="9144000" cy="5580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20"/>
              </a:lnSpc>
            </a:pP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6. Строительные рабочие и организация их труда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Профессии и специальности рабочих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	Все строительные процессы выполняются рабочими, которые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зависимости от вида СМР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различаются по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профессиям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каменщики, монтажники, штукатуры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 Рабочие некоторых профессий различаются по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специальностям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плотник общестроительных работ и плотник-опалубщик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			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Разряды рабочих</a:t>
            </a:r>
            <a:r>
              <a:rPr lang="ru-RU" sz="16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	Так как строительные процессы имеют разную сложность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простые и комплексные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, то для их выполнения требуются рабочие с разной степенью мастерства, т.е. рабочие разной квалификации. Квалификация рабочего характеризуется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разрядом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 В настоящее время в строительстве установлено шесть тарифных разрядов. Требования к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знаниям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умению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рабочих, а также правила присвоения разрядов изложены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ЕТКС.</a:t>
            </a:r>
            <a:r>
              <a:rPr lang="ru-RU" sz="1600" b="1" dirty="0" smtClean="0">
                <a:solidFill>
                  <a:srgbClr val="003399"/>
                </a:solidFill>
              </a:rPr>
              <a:t> </a:t>
            </a:r>
          </a:p>
          <a:p>
            <a:pPr>
              <a:lnSpc>
                <a:spcPts val="1920"/>
              </a:lnSpc>
            </a:pPr>
            <a:r>
              <a:rPr lang="ru-RU" sz="1600" b="1" dirty="0" smtClean="0">
                <a:solidFill>
                  <a:srgbClr val="003399"/>
                </a:solidFill>
              </a:rPr>
              <a:t> 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Организация труда рабочих</a:t>
            </a:r>
            <a:r>
              <a:rPr lang="ru-RU" sz="16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	В основу организации труда рабочих-строителей положено расчленение строительных процессов на операции и разделение труда между соответствующими исполнителями. Следовательно, для рационального использования рабочих необходимо, чтобы сложность производимых операций соответствовала  их разряду. Этим условиям отвечает звеньевая организация труда, при которой рабочие объединяются в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звенья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ts val="1920"/>
              </a:lnSpc>
            </a:pPr>
            <a:r>
              <a:rPr lang="ru-RU" sz="16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Звено рабочих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Звено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– это группа рабочих одной специальности, но разной квалификации, работающих одновременно и совместно. Звенья комплектуются таким образом, чтобы рабочие высокой квалификации выполняли более сложные операции. Состав звена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2-6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человек.</a:t>
            </a:r>
            <a:endParaRPr lang="ru-RU" sz="1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/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Схема членения видов СМР</a:t>
            </a:r>
            <a:b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3399"/>
                </a:solidFill>
              </a:rPr>
              <a:t/>
            </a:r>
            <a:br>
              <a:rPr lang="ru-RU" sz="2800" b="1" dirty="0" smtClean="0">
                <a:solidFill>
                  <a:srgbClr val="003399"/>
                </a:solidFill>
              </a:rPr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00042"/>
            <a:ext cx="8643998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авая фигурная скобка 3"/>
          <p:cNvSpPr/>
          <p:nvPr/>
        </p:nvSpPr>
        <p:spPr>
          <a:xfrm>
            <a:off x="6429388" y="4572008"/>
            <a:ext cx="571504" cy="914400"/>
          </a:xfrm>
          <a:prstGeom prst="rightBrace">
            <a:avLst/>
          </a:prstGeom>
          <a:ln w="19050">
            <a:solidFill>
              <a:srgbClr val="B7A3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6429388" y="5643578"/>
            <a:ext cx="571504" cy="914400"/>
          </a:xfrm>
          <a:prstGeom prst="rightBrace">
            <a:avLst/>
          </a:prstGeom>
          <a:ln w="19050">
            <a:solidFill>
              <a:srgbClr val="B7A3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072330" y="4500570"/>
            <a:ext cx="1214446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Рабочие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143768" y="5715016"/>
            <a:ext cx="1214446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Рабочие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728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Бригада рабочих</a:t>
            </a:r>
            <a:r>
              <a:rPr lang="ru-RU" sz="16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Несколько звеньев рабочих, выполняющих один и тот же строительный процесс или вид работ, объединяются в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бригаду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 Бригады могут быть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специализированные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комплексные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Специализированные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бригады выполняют простые строительные процессы и состоят из рабочих одной профессии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бригады штукатуров или маляров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Комплексные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бригады объединяют звенья рабочих разных профессий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бригада отделочников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 Разновидностью комплексных бригад в строительстве являются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бригады конечной продукции,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выполняющие законченный цикл работ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бригада нулевого цикла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Членение строящихся объектов</a:t>
            </a:r>
            <a:r>
              <a:rPr lang="ru-RU" sz="16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Для рациональной организации труда рабочих строящиеся объекты расчленяются на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фронты работ </a:t>
            </a:r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захватки</a:t>
            </a:r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делянки и ярусы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При выполнении производственных заданий бригадам рабочих на определенный отрезок времени отводят часть объекта, называемую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фронтом работ </a:t>
            </a:r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захваткой</a:t>
            </a:r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, а звеньям, входящим в состав бригады, назначают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делянки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, являющиеся частью фронта работ. 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Часть здания по высоте, возводимая с одного рабочего места, называется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ярусом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1600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Например, при кирпичной кладке высота яруса равна 1-1,2 м. ??????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Пространство, в пределах которого располагаются возводимая конструкция, рабочие со своими орудиями труда и необходимые материалы, называется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рабочим местом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/>
              <a:t>		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7. Проектирование, производство и приемка работ в строительстве </a:t>
            </a:r>
          </a:p>
          <a:p>
            <a:pPr>
              <a:lnSpc>
                <a:spcPct val="90000"/>
              </a:lnSpc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 Строительство зданий и сооружений осуществляется по разработанным и утвержденным проектам. Основными проектными документами на производство СМР являются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проект организации строительства </a:t>
            </a:r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ПОС</a:t>
            </a:r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);</a:t>
            </a:r>
            <a:endParaRPr lang="ru-RU" sz="16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проект производства работ </a:t>
            </a:r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ППР</a:t>
            </a:r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ПОС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, как правило, разрабатывается проектной организацией и согласовывается со строительной организацией, ведущей данное строительство.</a:t>
            </a:r>
          </a:p>
          <a:p>
            <a:pPr>
              <a:lnSpc>
                <a:spcPct val="90000"/>
              </a:lnSpc>
            </a:pP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ППР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разрабатывается самой строительной организацией на основании ПОС и собственных возможностей. </a:t>
            </a:r>
          </a:p>
          <a:p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 eaLnBrk="1" hangingPunct="1"/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		</a:t>
            </a:r>
            <a:endParaRPr lang="ru-RU" sz="2400" dirty="0" smtClean="0">
              <a:solidFill>
                <a:srgbClr val="FF3399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683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Состав ППР</a:t>
            </a:r>
          </a:p>
          <a:p>
            <a:pPr>
              <a:lnSpc>
                <a:spcPct val="90000"/>
              </a:lnSpc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состав ППР входят</a:t>
            </a:r>
            <a:r>
              <a:rPr lang="en-US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календарный план производства работ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строительный генеральный план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график поступления на объект конструкций, изделий и материалов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график потребности в рабочих кадрах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график потребности в основных строительных машинах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технологические карты на отдельные виды работ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пояснительная записка с технико-экономическими показателями.</a:t>
            </a:r>
          </a:p>
          <a:p>
            <a:pPr>
              <a:lnSpc>
                <a:spcPct val="90000"/>
              </a:lnSpc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Состав технологической карты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состав технологической карты входят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область применения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организация и технология выполнения работ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требования к качеству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потребность в материально-технических ресурсах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техника безопасности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технико-экономические показатели.</a:t>
            </a:r>
          </a:p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Технологическая карта – основной проектный документ, которым руководствуется строительный мастер и бригадир при производстве работ.</a:t>
            </a:r>
          </a:p>
          <a:p>
            <a:endParaRPr lang="ru-RU" sz="1600" b="1" dirty="0" smtClean="0">
              <a:solidFill>
                <a:schemeClr val="accent2"/>
              </a:solidFill>
            </a:endParaRPr>
          </a:p>
          <a:p>
            <a:r>
              <a:rPr lang="ru-RU" sz="1600" b="1" dirty="0" smtClean="0">
                <a:solidFill>
                  <a:schemeClr val="accent2"/>
                </a:solidFill>
              </a:rPr>
              <a:t>			</a:t>
            </a:r>
            <a:r>
              <a:rPr lang="ru-RU" sz="1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Строительные нормы и правила</a:t>
            </a:r>
            <a:endParaRPr lang="ru-RU" sz="16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Основным нормативным документом, регламентирующим строительство, являются строительные нормы и правила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СНиП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СНиП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состоит из пяти частей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Часть 1. Организация, управление, экономика. Часть 2. Нормы проектирования. </a:t>
            </a:r>
          </a:p>
          <a:p>
            <a:pPr>
              <a:lnSpc>
                <a:spcPct val="80000"/>
              </a:lnSpc>
            </a:pP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Часть 3. Организация, производство и приемка. Часть 4. Сметные нормы.</a:t>
            </a:r>
          </a:p>
          <a:p>
            <a:pPr>
              <a:lnSpc>
                <a:spcPct val="80000"/>
              </a:lnSpc>
            </a:pP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Часть 5. Нормы затрат материальных и трудовых ресурсов.</a:t>
            </a:r>
          </a:p>
          <a:p>
            <a:pPr>
              <a:lnSpc>
                <a:spcPct val="80000"/>
              </a:lnSpc>
            </a:pPr>
            <a:r>
              <a:rPr lang="ru-RU" sz="1600" b="1" i="1" u="sng" dirty="0" smtClean="0">
                <a:latin typeface="Times New Roman" pitchFamily="18" charset="0"/>
                <a:cs typeface="Times New Roman" pitchFamily="18" charset="0"/>
              </a:rPr>
              <a:t>Прямое отношение к технологии строительного производства имеет третья часть </a:t>
            </a:r>
            <a:r>
              <a:rPr lang="ru-RU" sz="1600" b="1" i="1" u="sng" dirty="0" err="1" smtClean="0">
                <a:latin typeface="Times New Roman" pitchFamily="18" charset="0"/>
                <a:cs typeface="Times New Roman" pitchFamily="18" charset="0"/>
              </a:rPr>
              <a:t>СНиП</a:t>
            </a:r>
            <a:r>
              <a:rPr lang="ru-RU" sz="1600" b="1" i="1" u="sng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настоящее время разрабатываются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технические регламенты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которые должны заменить устаревшие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СНиП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</TotalTime>
  <Words>630</Words>
  <Application>Microsoft Office PowerPoint</Application>
  <PresentationFormat>Экран (4:3)</PresentationFormat>
  <Paragraphs>136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Схема получения строительной продукции</vt:lpstr>
      <vt:lpstr>Презентация PowerPoint</vt:lpstr>
      <vt:lpstr>Презентация PowerPoint</vt:lpstr>
      <vt:lpstr>Презентация PowerPoint</vt:lpstr>
      <vt:lpstr>Схема членения видов СМР               </vt:lpstr>
      <vt:lpstr>Презентация PowerPoint</vt:lpstr>
      <vt:lpstr>  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AGoltsev</dc:creator>
  <cp:lastModifiedBy>Анатолий Гольцев</cp:lastModifiedBy>
  <cp:revision>72</cp:revision>
  <dcterms:created xsi:type="dcterms:W3CDTF">2011-09-07T05:34:11Z</dcterms:created>
  <dcterms:modified xsi:type="dcterms:W3CDTF">2019-02-12T09:29:56Z</dcterms:modified>
</cp:coreProperties>
</file>